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0"/>
    <p:restoredTop sz="97173"/>
  </p:normalViewPr>
  <p:slideViewPr>
    <p:cSldViewPr snapToGrid="0">
      <p:cViewPr varScale="1">
        <p:scale>
          <a:sx n="111" d="100"/>
          <a:sy n="111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A801-7F58-BC4D-EDE3-EB2F7020E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71C709-D1DE-8996-9824-56F66C5EC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EDBF6C-2DA0-3162-9C1D-DF443960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3D6F58-EA92-1156-35D9-4175CAAE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A0DBCC-F9AD-D3F0-3AE5-CA6FBA00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9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F0296B-4E34-E91B-F983-EE5DD241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2C0F006-FBB3-E5E7-A72B-471DA14F9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040A5F-6E92-1678-0C36-452DC808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0E6162-BECC-69E8-82BD-F5A4902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8669B0-6738-321F-E0AD-CA87BF0D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14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F4324CE-DCA3-450F-F86C-39E8F4FE4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87EF76C-8061-E32A-518C-5F0697835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21C4B8-00B3-CE33-D39C-2EF54C6F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DC79C-2BCB-991F-B668-A62FCD3F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836048-A97A-B1AE-CE02-578F5706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10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62DD3-4E83-8422-0FF2-AC6B708C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D28B99-967D-EBD3-8F0F-C9A5F8FC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A8E3D0-6502-32A2-96E0-59AEBD08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C3C531-CD65-5544-88B2-FB93F834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76B504-DE49-96C9-6AE9-FD5A2C3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7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AF8249-DEB4-3321-9416-1C7ED94C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49FDBE-DCE6-655B-583A-047A0B1D0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94FD3C-F522-7447-FF5C-EC36DDB6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F1F3C2-3BB5-A153-6161-DC8ECFB7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896DED-43CA-AE0F-F6D5-E7BDB38F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655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5961B6-95F9-96BD-7474-47E11198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94B6EF-A38A-D2E7-59A9-57F05B6EA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285890-C911-BB5D-89CA-E9299F10E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E6CDC32-8F8B-EC33-530E-06EB5735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F608A2B-D007-9A00-981C-5B80FB1E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1D3616-641B-CB0B-7522-D2AA0836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14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270844-9C5D-599A-2896-69BF0B38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48A576-18C9-ACE3-BCF7-34D74CC23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87738C-2324-9226-D673-7C075C099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8DA0595-DBB5-0FD1-F2F9-8D519DD53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CCC5563-5362-7911-85B8-DB71E72F2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E888BC8-C24A-9CF9-8E70-2716A1AA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CD875F0-326F-E394-CF72-82F77F3C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E349C61-400F-2B12-327F-3965DC2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74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09B12A-8957-43D2-E57A-764E9F34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00651DC-20EC-0035-B502-758BB659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291E023-F623-EC23-8384-73159398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FBC647-752C-FD14-83ED-FB507A69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43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33E6B1-2D8A-88B3-6C8C-3A51E7CE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6E15078-F429-9617-3EA9-2AA1F639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DA8330-43A5-5006-2554-9EFE46C4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82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19D54-0ED5-80AA-F775-99128A9A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220558-43EC-3D51-7CBA-DC269CE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23E32C-2885-A6D4-BD3F-39CE6F0C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B35E4D-9C9A-EFD2-0106-6E3D10B1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D1E4668-1B16-1CF6-2062-23859B38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3F63132-4715-47DB-2C91-D0B3B9D7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31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2D46D0-21A2-9E6B-6A7A-23406900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7067671-3856-125A-B43C-B1711FF3C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E2F36CA-DA15-80A0-06E3-5F5DD995E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CDEDE69-F863-CDC3-60F4-ACD82E4B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C7E8CC-7041-15C8-1C21-24C1990E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18C404-5B6A-94E8-AB82-FAD223DA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6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5399144-B3FD-4961-5B2A-E075EE0A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0FAFE-0FD4-FE85-498A-7BBDD5BB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7F1ED8-B66E-837E-4340-1FBECFFA6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65B7-CBFE-8C4C-9842-1813DC632A35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B01512-EF58-26CF-4CF4-859644361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999194-2D47-583E-9EA3-5AEE49B0C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F89B-4266-4546-9712-19EFD01E6F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2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DF9AFA-2797-4E51-85F1-FB18F71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0" r="5702" b="2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2D59F77-D389-6B6E-9AC4-8A2DDD9F3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nb-NO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PÅ TINGSTEINEN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D772C0A-DD62-1E50-F9DB-64FC49EC1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endParaRPr lang="nb-NO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54068-A864-DB34-3A6B-78A46A4BD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4F5BA5-9619-0F0A-3E96-FA91F284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4000" dirty="0" err="1"/>
              <a:t>Tingsteinen</a:t>
            </a:r>
            <a:r>
              <a:rPr lang="nb-NO" sz="4000" dirty="0"/>
              <a:t> et viktig sted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F30069-A298-0DC1-F5C3-47DA1EF9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finnes noen steder som får ekstra betydning for historien. Det var noe som skjedde akkurat på det stedet.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Eidsvollbygningen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også et slikt sted som var viktig for Norge.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Tingsteinen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ved Moster kirke er også  et slikt sted. Her sto på både Olav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Trygvason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senere Olav Haraldsson og gjorde kjent noe viktig, som skulle få  betydning i mange hundre år, ja faktisk i 1000 år !</a:t>
            </a:r>
          </a:p>
          <a:p>
            <a:pPr marL="0" indent="0">
              <a:buNone/>
            </a:pP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A39CFE-F4BE-2403-7CCF-15B917F8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314257"/>
            <a:ext cx="5406354" cy="36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54068-A864-DB34-3A6B-78A46A4BD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F30069-A298-0DC1-F5C3-47DA1EF9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115" y="484632"/>
            <a:ext cx="6139542" cy="5687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Tenk deg at  du står ved «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Tingsteinen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nå og skal rope ut og bestemme hva som er viktig for deg, og som du mener skal være viktig for samfunnet rundt oss, noe so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kan ha en virkning også i framtiden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kan dette være  ?</a:t>
            </a: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ned 4 slike setninger, enkelt ord eller verdier som vi kan kalle det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 sammen 2 og 2 og fortell hva du har skrevet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 enige om  rangering fra 1 til 4 hvor nummer 1 er viktigst.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04284E9-C4A8-E903-714F-A5A3F4F0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995A91C-C5F0-FD21-3B23-A370DDE2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C1F5338-D566-C713-D61B-F7C53AF7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1ADE2F5-D661-43B3-A9B0-62937989B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8" y="-1"/>
            <a:ext cx="4929162" cy="69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8BF61-0758-DD0D-B0AD-E0143E821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FE461C-7925-4EA4-C5B6-3ABEF733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4000" dirty="0"/>
              <a:t>Rangering av verdier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3F1BCF-ABF9-07E9-E6E6-6BEE60C1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en runde og les opp de to øverste fra hver av gruppene.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de opp på en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flipover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eller bruk ordsky eller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mange forskjellige eller er det de samme som går igjen?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Hadde dere som er i rommet klart å bli enige om kun 2 verdier ? 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ville de i så fall vært ?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var det å diskutere seg fram til rangeringen når dere gikk to og to sammen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oppleves  det å være uenig ?</a:t>
            </a:r>
          </a:p>
          <a:p>
            <a:pPr marL="0" indent="0">
              <a:buNone/>
            </a:pP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A505FDA-298E-CCD9-2DD8-4B285C4C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CCC1353-B653-AE0F-65BF-D2EFCBC2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05593C9-5CC4-17C7-391D-0B5357C1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EA90FE3-243A-F142-912D-0570ADC1E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8" y="-1"/>
            <a:ext cx="4929162" cy="69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260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PÅ TINGSTEINEN</vt:lpstr>
      <vt:lpstr>Tingsteinen et viktig sted</vt:lpstr>
      <vt:lpstr>PowerPoint-presentasjon</vt:lpstr>
      <vt:lpstr>Rangering av verdier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 TINGSTEINEN</dc:title>
  <dc:creator>Torfinn Wang</dc:creator>
  <cp:lastModifiedBy>Geir Endre Kristoffersen</cp:lastModifiedBy>
  <cp:revision>1</cp:revision>
  <dcterms:created xsi:type="dcterms:W3CDTF">2024-01-28T16:32:59Z</dcterms:created>
  <dcterms:modified xsi:type="dcterms:W3CDTF">2024-01-31T08:41:38Z</dcterms:modified>
</cp:coreProperties>
</file>