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61" r:id="rId3"/>
    <p:sldId id="259" r:id="rId4"/>
    <p:sldId id="339" r:id="rId5"/>
    <p:sldId id="340" r:id="rId6"/>
    <p:sldId id="351" r:id="rId7"/>
    <p:sldId id="341" r:id="rId8"/>
    <p:sldId id="352" r:id="rId9"/>
    <p:sldId id="343" r:id="rId10"/>
    <p:sldId id="346" r:id="rId11"/>
    <p:sldId id="347" r:id="rId12"/>
    <p:sldId id="348" r:id="rId13"/>
    <p:sldId id="349" r:id="rId14"/>
    <p:sldId id="350" r:id="rId15"/>
    <p:sldId id="355" r:id="rId16"/>
    <p:sldId id="353" r:id="rId17"/>
    <p:sldId id="264" r:id="rId18"/>
    <p:sldId id="345" r:id="rId19"/>
    <p:sldId id="342" r:id="rId20"/>
    <p:sldId id="354" r:id="rId21"/>
    <p:sldId id="256" r:id="rId22"/>
    <p:sldId id="258" r:id="rId23"/>
    <p:sldId id="260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78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943755-2E1F-4504-B01F-24D16C32ED3F}" v="300" dt="2024-09-26T08:48:23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8"/>
    <p:restoredTop sz="86397"/>
  </p:normalViewPr>
  <p:slideViewPr>
    <p:cSldViewPr snapToGrid="0" snapToObjects="1" showGuides="1">
      <p:cViewPr varScale="1">
        <p:scale>
          <a:sx n="64" d="100"/>
          <a:sy n="64" d="100"/>
        </p:scale>
        <p:origin x="776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237" d="100"/>
          <a:sy n="237" d="100"/>
        </p:scale>
        <p:origin x="74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Åshild Moen Arnesen" userId="2ba23071-72f3-4487-a1e5-47ab74ef7afe" providerId="ADAL" clId="{5E943755-2E1F-4504-B01F-24D16C32ED3F}"/>
    <pc:docChg chg="undo custSel addSld delSld modSld sldOrd">
      <pc:chgData name="Åshild Moen Arnesen" userId="2ba23071-72f3-4487-a1e5-47ab74ef7afe" providerId="ADAL" clId="{5E943755-2E1F-4504-B01F-24D16C32ED3F}" dt="2024-09-26T08:48:23.431" v="2666" actId="20577"/>
      <pc:docMkLst>
        <pc:docMk/>
      </pc:docMkLst>
      <pc:sldChg chg="addSp delSp mod">
        <pc:chgData name="Åshild Moen Arnesen" userId="2ba23071-72f3-4487-a1e5-47ab74ef7afe" providerId="ADAL" clId="{5E943755-2E1F-4504-B01F-24D16C32ED3F}" dt="2024-09-25T11:44:29.371" v="1826" actId="478"/>
        <pc:sldMkLst>
          <pc:docMk/>
          <pc:sldMk cId="3684835813" sldId="256"/>
        </pc:sldMkLst>
        <pc:spChg chg="del">
          <ac:chgData name="Åshild Moen Arnesen" userId="2ba23071-72f3-4487-a1e5-47ab74ef7afe" providerId="ADAL" clId="{5E943755-2E1F-4504-B01F-24D16C32ED3F}" dt="2024-09-25T11:43:57.089" v="1816" actId="478"/>
          <ac:spMkLst>
            <pc:docMk/>
            <pc:sldMk cId="3684835813" sldId="256"/>
            <ac:spMk id="2" creationId="{7AF90402-B157-3069-75B9-AA70AF0DFC39}"/>
          </ac:spMkLst>
        </pc:spChg>
        <pc:spChg chg="del">
          <ac:chgData name="Åshild Moen Arnesen" userId="2ba23071-72f3-4487-a1e5-47ab74ef7afe" providerId="ADAL" clId="{5E943755-2E1F-4504-B01F-24D16C32ED3F}" dt="2024-09-25T11:44:00.993" v="1818" actId="478"/>
          <ac:spMkLst>
            <pc:docMk/>
            <pc:sldMk cId="3684835813" sldId="256"/>
            <ac:spMk id="10" creationId="{471B6CFA-48CF-35C1-41CA-E63552A987A4}"/>
          </ac:spMkLst>
        </pc:spChg>
        <pc:spChg chg="del">
          <ac:chgData name="Åshild Moen Arnesen" userId="2ba23071-72f3-4487-a1e5-47ab74ef7afe" providerId="ADAL" clId="{5E943755-2E1F-4504-B01F-24D16C32ED3F}" dt="2024-09-25T11:44:07.031" v="1821" actId="478"/>
          <ac:spMkLst>
            <pc:docMk/>
            <pc:sldMk cId="3684835813" sldId="256"/>
            <ac:spMk id="12" creationId="{C7AFA2B5-C2B3-5228-A286-ECBC431A761F}"/>
          </ac:spMkLst>
        </pc:spChg>
        <pc:spChg chg="del">
          <ac:chgData name="Åshild Moen Arnesen" userId="2ba23071-72f3-4487-a1e5-47ab74ef7afe" providerId="ADAL" clId="{5E943755-2E1F-4504-B01F-24D16C32ED3F}" dt="2024-09-25T11:43:58.962" v="1817" actId="478"/>
          <ac:spMkLst>
            <pc:docMk/>
            <pc:sldMk cId="3684835813" sldId="256"/>
            <ac:spMk id="14" creationId="{55058F62-41B7-96D2-9099-213A38B5A826}"/>
          </ac:spMkLst>
        </pc:spChg>
        <pc:spChg chg="del">
          <ac:chgData name="Åshild Moen Arnesen" userId="2ba23071-72f3-4487-a1e5-47ab74ef7afe" providerId="ADAL" clId="{5E943755-2E1F-4504-B01F-24D16C32ED3F}" dt="2024-09-25T11:44:09.141" v="1822" actId="478"/>
          <ac:spMkLst>
            <pc:docMk/>
            <pc:sldMk cId="3684835813" sldId="256"/>
            <ac:spMk id="16" creationId="{D6C6D043-AD79-E4DF-373C-F5805D1C75F9}"/>
          </ac:spMkLst>
        </pc:spChg>
        <pc:spChg chg="del">
          <ac:chgData name="Åshild Moen Arnesen" userId="2ba23071-72f3-4487-a1e5-47ab74ef7afe" providerId="ADAL" clId="{5E943755-2E1F-4504-B01F-24D16C32ED3F}" dt="2024-09-25T11:44:25.893" v="1825" actId="478"/>
          <ac:spMkLst>
            <pc:docMk/>
            <pc:sldMk cId="3684835813" sldId="256"/>
            <ac:spMk id="18" creationId="{42CE32E3-4EED-D7CD-5358-4FC73A3F98AF}"/>
          </ac:spMkLst>
        </pc:spChg>
        <pc:spChg chg="del">
          <ac:chgData name="Åshild Moen Arnesen" userId="2ba23071-72f3-4487-a1e5-47ab74ef7afe" providerId="ADAL" clId="{5E943755-2E1F-4504-B01F-24D16C32ED3F}" dt="2024-09-25T11:44:21.315" v="1823" actId="478"/>
          <ac:spMkLst>
            <pc:docMk/>
            <pc:sldMk cId="3684835813" sldId="256"/>
            <ac:spMk id="20" creationId="{02AC5396-B507-5646-9C30-440156020C01}"/>
          </ac:spMkLst>
        </pc:spChg>
        <pc:spChg chg="del">
          <ac:chgData name="Åshild Moen Arnesen" userId="2ba23071-72f3-4487-a1e5-47ab74ef7afe" providerId="ADAL" clId="{5E943755-2E1F-4504-B01F-24D16C32ED3F}" dt="2024-09-25T11:44:23.563" v="1824" actId="478"/>
          <ac:spMkLst>
            <pc:docMk/>
            <pc:sldMk cId="3684835813" sldId="256"/>
            <ac:spMk id="21" creationId="{058932FC-07DA-0029-95D2-7B1D09BED721}"/>
          </ac:spMkLst>
        </pc:spChg>
        <pc:spChg chg="del">
          <ac:chgData name="Åshild Moen Arnesen" userId="2ba23071-72f3-4487-a1e5-47ab74ef7afe" providerId="ADAL" clId="{5E943755-2E1F-4504-B01F-24D16C32ED3F}" dt="2024-09-25T11:44:29.371" v="1826" actId="478"/>
          <ac:spMkLst>
            <pc:docMk/>
            <pc:sldMk cId="3684835813" sldId="256"/>
            <ac:spMk id="22" creationId="{FE5D1EC7-5B66-8E52-16B9-FE0CBD317286}"/>
          </ac:spMkLst>
        </pc:spChg>
        <pc:picChg chg="add del">
          <ac:chgData name="Åshild Moen Arnesen" userId="2ba23071-72f3-4487-a1e5-47ab74ef7afe" providerId="ADAL" clId="{5E943755-2E1F-4504-B01F-24D16C32ED3F}" dt="2024-09-25T11:44:04.583" v="1820" actId="478"/>
          <ac:picMkLst>
            <pc:docMk/>
            <pc:sldMk cId="3684835813" sldId="256"/>
            <ac:picMk id="3" creationId="{A5073F83-C0BE-B41F-84F7-9AE491C68DEE}"/>
          </ac:picMkLst>
        </pc:picChg>
      </pc:sldChg>
      <pc:sldChg chg="addSp delSp modSp mod">
        <pc:chgData name="Åshild Moen Arnesen" userId="2ba23071-72f3-4487-a1e5-47ab74ef7afe" providerId="ADAL" clId="{5E943755-2E1F-4504-B01F-24D16C32ED3F}" dt="2024-09-25T19:32:45.612" v="2243" actId="255"/>
        <pc:sldMkLst>
          <pc:docMk/>
          <pc:sldMk cId="3826382847" sldId="257"/>
        </pc:sldMkLst>
        <pc:spChg chg="mod">
          <ac:chgData name="Åshild Moen Arnesen" userId="2ba23071-72f3-4487-a1e5-47ab74ef7afe" providerId="ADAL" clId="{5E943755-2E1F-4504-B01F-24D16C32ED3F}" dt="2024-09-25T19:30:25.269" v="2018" actId="1076"/>
          <ac:spMkLst>
            <pc:docMk/>
            <pc:sldMk cId="3826382847" sldId="257"/>
            <ac:spMk id="4" creationId="{46D5D829-711E-0548-8041-4A9647446129}"/>
          </ac:spMkLst>
        </pc:spChg>
        <pc:spChg chg="mod">
          <ac:chgData name="Åshild Moen Arnesen" userId="2ba23071-72f3-4487-a1e5-47ab74ef7afe" providerId="ADAL" clId="{5E943755-2E1F-4504-B01F-24D16C32ED3F}" dt="2024-09-25T19:32:45.612" v="2243" actId="255"/>
          <ac:spMkLst>
            <pc:docMk/>
            <pc:sldMk cId="3826382847" sldId="257"/>
            <ac:spMk id="5" creationId="{615BE1ED-A39E-F642-8DF4-7022C7B8A2C6}"/>
          </ac:spMkLst>
        </pc:spChg>
        <pc:spChg chg="del">
          <ac:chgData name="Åshild Moen Arnesen" userId="2ba23071-72f3-4487-a1e5-47ab74ef7afe" providerId="ADAL" clId="{5E943755-2E1F-4504-B01F-24D16C32ED3F}" dt="2024-09-25T19:30:03.764" v="2012" actId="478"/>
          <ac:spMkLst>
            <pc:docMk/>
            <pc:sldMk cId="3826382847" sldId="257"/>
            <ac:spMk id="6" creationId="{6B2BC670-A605-BC4C-A9CA-3BD897D717B8}"/>
          </ac:spMkLst>
        </pc:spChg>
        <pc:spChg chg="add mod">
          <ac:chgData name="Åshild Moen Arnesen" userId="2ba23071-72f3-4487-a1e5-47ab74ef7afe" providerId="ADAL" clId="{5E943755-2E1F-4504-B01F-24D16C32ED3F}" dt="2024-09-25T19:32:36.045" v="2241" actId="1076"/>
          <ac:spMkLst>
            <pc:docMk/>
            <pc:sldMk cId="3826382847" sldId="257"/>
            <ac:spMk id="10" creationId="{BB6FB9EC-D17B-E83E-EA7D-C9513FB0972F}"/>
          </ac:spMkLst>
        </pc:spChg>
        <pc:spChg chg="add mod">
          <ac:chgData name="Åshild Moen Arnesen" userId="2ba23071-72f3-4487-a1e5-47ab74ef7afe" providerId="ADAL" clId="{5E943755-2E1F-4504-B01F-24D16C32ED3F}" dt="2024-09-25T19:30:57.475" v="2073" actId="20577"/>
          <ac:spMkLst>
            <pc:docMk/>
            <pc:sldMk cId="3826382847" sldId="257"/>
            <ac:spMk id="11" creationId="{5AF6F477-6E4A-5232-6FCC-FDB6B256FE9E}"/>
          </ac:spMkLst>
        </pc:spChg>
        <pc:picChg chg="add mod">
          <ac:chgData name="Åshild Moen Arnesen" userId="2ba23071-72f3-4487-a1e5-47ab74ef7afe" providerId="ADAL" clId="{5E943755-2E1F-4504-B01F-24D16C32ED3F}" dt="2024-09-25T11:49:25.638" v="1974" actId="1076"/>
          <ac:picMkLst>
            <pc:docMk/>
            <pc:sldMk cId="3826382847" sldId="257"/>
            <ac:picMk id="8" creationId="{5B06A6EA-A487-0B17-E9ED-FA6D248F4CFD}"/>
          </ac:picMkLst>
        </pc:picChg>
        <pc:picChg chg="add del mod">
          <ac:chgData name="Åshild Moen Arnesen" userId="2ba23071-72f3-4487-a1e5-47ab74ef7afe" providerId="ADAL" clId="{5E943755-2E1F-4504-B01F-24D16C32ED3F}" dt="2024-09-25T10:58:56.928" v="881" actId="478"/>
          <ac:picMkLst>
            <pc:docMk/>
            <pc:sldMk cId="3826382847" sldId="257"/>
            <ac:picMk id="9" creationId="{9DFE3E36-B742-5E84-90BE-47D8D3A1F28A}"/>
          </ac:picMkLst>
        </pc:picChg>
      </pc:sldChg>
      <pc:sldChg chg="delSp mod">
        <pc:chgData name="Åshild Moen Arnesen" userId="2ba23071-72f3-4487-a1e5-47ab74ef7afe" providerId="ADAL" clId="{5E943755-2E1F-4504-B01F-24D16C32ED3F}" dt="2024-09-25T11:44:33.281" v="1827" actId="478"/>
        <pc:sldMkLst>
          <pc:docMk/>
          <pc:sldMk cId="2960446174" sldId="258"/>
        </pc:sldMkLst>
        <pc:spChg chg="del">
          <ac:chgData name="Åshild Moen Arnesen" userId="2ba23071-72f3-4487-a1e5-47ab74ef7afe" providerId="ADAL" clId="{5E943755-2E1F-4504-B01F-24D16C32ED3F}" dt="2024-09-25T11:44:33.281" v="1827" actId="478"/>
          <ac:spMkLst>
            <pc:docMk/>
            <pc:sldMk cId="2960446174" sldId="258"/>
            <ac:spMk id="6" creationId="{BEAB95E2-D8BE-7D9D-56EC-AE2392E7B17F}"/>
          </ac:spMkLst>
        </pc:spChg>
      </pc:sldChg>
      <pc:sldChg chg="modSp add modTransition modAnim">
        <pc:chgData name="Åshild Moen Arnesen" userId="2ba23071-72f3-4487-a1e5-47ab74ef7afe" providerId="ADAL" clId="{5E943755-2E1F-4504-B01F-24D16C32ED3F}" dt="2024-09-26T06:32:33.048" v="2246"/>
        <pc:sldMkLst>
          <pc:docMk/>
          <pc:sldMk cId="1302341304" sldId="259"/>
        </pc:sldMkLst>
        <pc:spChg chg="mod">
          <ac:chgData name="Åshild Moen Arnesen" userId="2ba23071-72f3-4487-a1e5-47ab74ef7afe" providerId="ADAL" clId="{5E943755-2E1F-4504-B01F-24D16C32ED3F}" dt="2024-09-26T06:32:33.048" v="2246"/>
          <ac:spMkLst>
            <pc:docMk/>
            <pc:sldMk cId="1302341304" sldId="259"/>
            <ac:spMk id="3" creationId="{D65B5942-3E01-4906-8701-3F5B583BCDE0}"/>
          </ac:spMkLst>
        </pc:spChg>
      </pc:sldChg>
      <pc:sldChg chg="modSp mod">
        <pc:chgData name="Åshild Moen Arnesen" userId="2ba23071-72f3-4487-a1e5-47ab74ef7afe" providerId="ADAL" clId="{5E943755-2E1F-4504-B01F-24D16C32ED3F}" dt="2024-09-26T08:48:23.431" v="2666" actId="20577"/>
        <pc:sldMkLst>
          <pc:docMk/>
          <pc:sldMk cId="2505499296" sldId="260"/>
        </pc:sldMkLst>
        <pc:spChg chg="mod">
          <ac:chgData name="Åshild Moen Arnesen" userId="2ba23071-72f3-4487-a1e5-47ab74ef7afe" providerId="ADAL" clId="{5E943755-2E1F-4504-B01F-24D16C32ED3F}" dt="2024-09-26T08:48:15.941" v="2664" actId="20577"/>
          <ac:spMkLst>
            <pc:docMk/>
            <pc:sldMk cId="2505499296" sldId="260"/>
            <ac:spMk id="4" creationId="{FB88D74E-58F4-124E-B28C-0F152B678DFB}"/>
          </ac:spMkLst>
        </pc:spChg>
        <pc:spChg chg="mod">
          <ac:chgData name="Åshild Moen Arnesen" userId="2ba23071-72f3-4487-a1e5-47ab74ef7afe" providerId="ADAL" clId="{5E943755-2E1F-4504-B01F-24D16C32ED3F}" dt="2024-09-26T08:48:23.431" v="2666" actId="20577"/>
          <ac:spMkLst>
            <pc:docMk/>
            <pc:sldMk cId="2505499296" sldId="260"/>
            <ac:spMk id="5" creationId="{3AC2A0D7-F195-404E-AC18-DC3FF6417A02}"/>
          </ac:spMkLst>
        </pc:spChg>
      </pc:sldChg>
      <pc:sldChg chg="addSp modSp mod ord modAnim">
        <pc:chgData name="Åshild Moen Arnesen" userId="2ba23071-72f3-4487-a1e5-47ab74ef7afe" providerId="ADAL" clId="{5E943755-2E1F-4504-B01F-24D16C32ED3F}" dt="2024-09-26T07:13:20.650" v="2632" actId="20577"/>
        <pc:sldMkLst>
          <pc:docMk/>
          <pc:sldMk cId="404699037" sldId="261"/>
        </pc:sldMkLst>
        <pc:spChg chg="mod">
          <ac:chgData name="Åshild Moen Arnesen" userId="2ba23071-72f3-4487-a1e5-47ab74ef7afe" providerId="ADAL" clId="{5E943755-2E1F-4504-B01F-24D16C32ED3F}" dt="2024-09-26T06:48:40.569" v="2508" actId="1076"/>
          <ac:spMkLst>
            <pc:docMk/>
            <pc:sldMk cId="404699037" sldId="261"/>
            <ac:spMk id="4" creationId="{FB88D74E-58F4-124E-B28C-0F152B678DFB}"/>
          </ac:spMkLst>
        </pc:spChg>
        <pc:spChg chg="mod">
          <ac:chgData name="Åshild Moen Arnesen" userId="2ba23071-72f3-4487-a1e5-47ab74ef7afe" providerId="ADAL" clId="{5E943755-2E1F-4504-B01F-24D16C32ED3F}" dt="2024-09-26T07:13:20.650" v="2632" actId="20577"/>
          <ac:spMkLst>
            <pc:docMk/>
            <pc:sldMk cId="404699037" sldId="261"/>
            <ac:spMk id="5" creationId="{3AC2A0D7-F195-404E-AC18-DC3FF6417A02}"/>
          </ac:spMkLst>
        </pc:spChg>
        <pc:picChg chg="add mod">
          <ac:chgData name="Åshild Moen Arnesen" userId="2ba23071-72f3-4487-a1e5-47ab74ef7afe" providerId="ADAL" clId="{5E943755-2E1F-4504-B01F-24D16C32ED3F}" dt="2024-09-26T06:33:33.214" v="2253" actId="1076"/>
          <ac:picMkLst>
            <pc:docMk/>
            <pc:sldMk cId="404699037" sldId="261"/>
            <ac:picMk id="6" creationId="{B81C70AA-00AB-4214-BA5E-E57575992854}"/>
          </ac:picMkLst>
        </pc:picChg>
        <pc:picChg chg="add mod">
          <ac:chgData name="Åshild Moen Arnesen" userId="2ba23071-72f3-4487-a1e5-47ab74ef7afe" providerId="ADAL" clId="{5E943755-2E1F-4504-B01F-24D16C32ED3F}" dt="2024-09-26T06:48:42.348" v="2509" actId="1076"/>
          <ac:picMkLst>
            <pc:docMk/>
            <pc:sldMk cId="404699037" sldId="261"/>
            <ac:picMk id="7" creationId="{F5A873E7-2FBE-44BE-80E3-8B895035FCDF}"/>
          </ac:picMkLst>
        </pc:picChg>
        <pc:picChg chg="add mod">
          <ac:chgData name="Åshild Moen Arnesen" userId="2ba23071-72f3-4487-a1e5-47ab74ef7afe" providerId="ADAL" clId="{5E943755-2E1F-4504-B01F-24D16C32ED3F}" dt="2024-09-26T06:33:30.240" v="2252" actId="1076"/>
          <ac:picMkLst>
            <pc:docMk/>
            <pc:sldMk cId="404699037" sldId="261"/>
            <ac:picMk id="8" creationId="{264A3384-7633-495B-9580-C5FC75B84278}"/>
          </ac:picMkLst>
        </pc:picChg>
        <pc:picChg chg="add mod">
          <ac:chgData name="Åshild Moen Arnesen" userId="2ba23071-72f3-4487-a1e5-47ab74ef7afe" providerId="ADAL" clId="{5E943755-2E1F-4504-B01F-24D16C32ED3F}" dt="2024-09-26T06:33:34.562" v="2254" actId="1076"/>
          <ac:picMkLst>
            <pc:docMk/>
            <pc:sldMk cId="404699037" sldId="261"/>
            <ac:picMk id="9" creationId="{434F0FCA-A2B2-4BCD-81F0-313782B80234}"/>
          </ac:picMkLst>
        </pc:picChg>
      </pc:sldChg>
      <pc:sldChg chg="del">
        <pc:chgData name="Åshild Moen Arnesen" userId="2ba23071-72f3-4487-a1e5-47ab74ef7afe" providerId="ADAL" clId="{5E943755-2E1F-4504-B01F-24D16C32ED3F}" dt="2024-09-25T10:12:57.147" v="61" actId="47"/>
        <pc:sldMkLst>
          <pc:docMk/>
          <pc:sldMk cId="2230469074" sldId="262"/>
        </pc:sldMkLst>
      </pc:sldChg>
      <pc:sldChg chg="del">
        <pc:chgData name="Åshild Moen Arnesen" userId="2ba23071-72f3-4487-a1e5-47ab74ef7afe" providerId="ADAL" clId="{5E943755-2E1F-4504-B01F-24D16C32ED3F}" dt="2024-09-25T10:12:57.661" v="62" actId="47"/>
        <pc:sldMkLst>
          <pc:docMk/>
          <pc:sldMk cId="3733609572" sldId="263"/>
        </pc:sldMkLst>
      </pc:sldChg>
      <pc:sldChg chg="addSp delSp modSp mod ord">
        <pc:chgData name="Åshild Moen Arnesen" userId="2ba23071-72f3-4487-a1e5-47ab74ef7afe" providerId="ADAL" clId="{5E943755-2E1F-4504-B01F-24D16C32ED3F}" dt="2024-09-25T11:29:07.467" v="1364"/>
        <pc:sldMkLst>
          <pc:docMk/>
          <pc:sldMk cId="150727276" sldId="264"/>
        </pc:sldMkLst>
        <pc:spChg chg="del">
          <ac:chgData name="Åshild Moen Arnesen" userId="2ba23071-72f3-4487-a1e5-47ab74ef7afe" providerId="ADAL" clId="{5E943755-2E1F-4504-B01F-24D16C32ED3F}" dt="2024-09-25T11:23:39.899" v="1319" actId="478"/>
          <ac:spMkLst>
            <pc:docMk/>
            <pc:sldMk cId="150727276" sldId="264"/>
            <ac:spMk id="2" creationId="{09DB22F8-0131-6C43-ADB6-4AC62064500F}"/>
          </ac:spMkLst>
        </pc:spChg>
        <pc:spChg chg="add mod">
          <ac:chgData name="Åshild Moen Arnesen" userId="2ba23071-72f3-4487-a1e5-47ab74ef7afe" providerId="ADAL" clId="{5E943755-2E1F-4504-B01F-24D16C32ED3F}" dt="2024-09-25T11:23:37.071" v="1318" actId="478"/>
          <ac:spMkLst>
            <pc:docMk/>
            <pc:sldMk cId="150727276" sldId="264"/>
            <ac:spMk id="6" creationId="{A01015AE-AF00-41D3-268E-9BD7080057E7}"/>
          </ac:spMkLst>
        </pc:spChg>
        <pc:spChg chg="add mod">
          <ac:chgData name="Åshild Moen Arnesen" userId="2ba23071-72f3-4487-a1e5-47ab74ef7afe" providerId="ADAL" clId="{5E943755-2E1F-4504-B01F-24D16C32ED3F}" dt="2024-09-25T11:23:39.899" v="1319" actId="478"/>
          <ac:spMkLst>
            <pc:docMk/>
            <pc:sldMk cId="150727276" sldId="264"/>
            <ac:spMk id="8" creationId="{31DEB8A7-8F4F-7A2E-18E0-3DDEAE8459BE}"/>
          </ac:spMkLst>
        </pc:spChg>
        <pc:picChg chg="del">
          <ac:chgData name="Åshild Moen Arnesen" userId="2ba23071-72f3-4487-a1e5-47ab74ef7afe" providerId="ADAL" clId="{5E943755-2E1F-4504-B01F-24D16C32ED3F}" dt="2024-09-25T11:23:37.071" v="1318" actId="478"/>
          <ac:picMkLst>
            <pc:docMk/>
            <pc:sldMk cId="150727276" sldId="264"/>
            <ac:picMk id="10" creationId="{579B520A-733E-6820-4845-07D6CD359CAA}"/>
          </ac:picMkLst>
        </pc:picChg>
        <pc:picChg chg="add del mod">
          <ac:chgData name="Åshild Moen Arnesen" userId="2ba23071-72f3-4487-a1e5-47ab74ef7afe" providerId="ADAL" clId="{5E943755-2E1F-4504-B01F-24D16C32ED3F}" dt="2024-09-25T11:24:17.762" v="1324" actId="478"/>
          <ac:picMkLst>
            <pc:docMk/>
            <pc:sldMk cId="150727276" sldId="264"/>
            <ac:picMk id="11" creationId="{E8E86E2F-10E3-68F1-204F-8F53F48ED6A8}"/>
          </ac:picMkLst>
        </pc:picChg>
        <pc:picChg chg="add mod">
          <ac:chgData name="Åshild Moen Arnesen" userId="2ba23071-72f3-4487-a1e5-47ab74ef7afe" providerId="ADAL" clId="{5E943755-2E1F-4504-B01F-24D16C32ED3F}" dt="2024-09-25T11:24:21.545" v="1325" actId="1076"/>
          <ac:picMkLst>
            <pc:docMk/>
            <pc:sldMk cId="150727276" sldId="264"/>
            <ac:picMk id="13" creationId="{D2D4A839-F919-00B9-EA45-9653AF63C953}"/>
          </ac:picMkLst>
        </pc:picChg>
        <pc:picChg chg="add mod">
          <ac:chgData name="Åshild Moen Arnesen" userId="2ba23071-72f3-4487-a1e5-47ab74ef7afe" providerId="ADAL" clId="{5E943755-2E1F-4504-B01F-24D16C32ED3F}" dt="2024-09-25T11:24:41.978" v="1330" actId="1035"/>
          <ac:picMkLst>
            <pc:docMk/>
            <pc:sldMk cId="150727276" sldId="264"/>
            <ac:picMk id="15" creationId="{B69C7381-02AE-8798-D5EB-053E60F61430}"/>
          </ac:picMkLst>
        </pc:picChg>
      </pc:sldChg>
      <pc:sldChg chg="del">
        <pc:chgData name="Åshild Moen Arnesen" userId="2ba23071-72f3-4487-a1e5-47ab74ef7afe" providerId="ADAL" clId="{5E943755-2E1F-4504-B01F-24D16C32ED3F}" dt="2024-09-25T10:12:58.064" v="63" actId="47"/>
        <pc:sldMkLst>
          <pc:docMk/>
          <pc:sldMk cId="2523112230" sldId="265"/>
        </pc:sldMkLst>
      </pc:sldChg>
      <pc:sldChg chg="delSp add del mod modTransition delAnim">
        <pc:chgData name="Åshild Moen Arnesen" userId="2ba23071-72f3-4487-a1e5-47ab74ef7afe" providerId="ADAL" clId="{5E943755-2E1F-4504-B01F-24D16C32ED3F}" dt="2024-09-25T10:59:59.880" v="905" actId="47"/>
        <pc:sldMkLst>
          <pc:docMk/>
          <pc:sldMk cId="4277578039" sldId="265"/>
        </pc:sldMkLst>
        <pc:picChg chg="del">
          <ac:chgData name="Åshild Moen Arnesen" userId="2ba23071-72f3-4487-a1e5-47ab74ef7afe" providerId="ADAL" clId="{5E943755-2E1F-4504-B01F-24D16C32ED3F}" dt="2024-09-25T10:38:34.029" v="407" actId="21"/>
          <ac:picMkLst>
            <pc:docMk/>
            <pc:sldMk cId="4277578039" sldId="265"/>
            <ac:picMk id="6" creationId="{B81C70AA-00AB-4214-BA5E-E57575992854}"/>
          </ac:picMkLst>
        </pc:picChg>
        <pc:picChg chg="del">
          <ac:chgData name="Åshild Moen Arnesen" userId="2ba23071-72f3-4487-a1e5-47ab74ef7afe" providerId="ADAL" clId="{5E943755-2E1F-4504-B01F-24D16C32ED3F}" dt="2024-09-25T10:38:34.029" v="407" actId="21"/>
          <ac:picMkLst>
            <pc:docMk/>
            <pc:sldMk cId="4277578039" sldId="265"/>
            <ac:picMk id="7" creationId="{F5A873E7-2FBE-44BE-80E3-8B895035FCDF}"/>
          </ac:picMkLst>
        </pc:picChg>
        <pc:picChg chg="del">
          <ac:chgData name="Åshild Moen Arnesen" userId="2ba23071-72f3-4487-a1e5-47ab74ef7afe" providerId="ADAL" clId="{5E943755-2E1F-4504-B01F-24D16C32ED3F}" dt="2024-09-25T10:38:34.029" v="407" actId="21"/>
          <ac:picMkLst>
            <pc:docMk/>
            <pc:sldMk cId="4277578039" sldId="265"/>
            <ac:picMk id="8" creationId="{264A3384-7633-495B-9580-C5FC75B84278}"/>
          </ac:picMkLst>
        </pc:picChg>
        <pc:picChg chg="del">
          <ac:chgData name="Åshild Moen Arnesen" userId="2ba23071-72f3-4487-a1e5-47ab74ef7afe" providerId="ADAL" clId="{5E943755-2E1F-4504-B01F-24D16C32ED3F}" dt="2024-09-25T10:38:34.029" v="407" actId="21"/>
          <ac:picMkLst>
            <pc:docMk/>
            <pc:sldMk cId="4277578039" sldId="265"/>
            <ac:picMk id="9" creationId="{434F0FCA-A2B2-4BCD-81F0-313782B80234}"/>
          </ac:picMkLst>
        </pc:picChg>
      </pc:sldChg>
      <pc:sldChg chg="modSp add del mod modTransition modAnim">
        <pc:chgData name="Åshild Moen Arnesen" userId="2ba23071-72f3-4487-a1e5-47ab74ef7afe" providerId="ADAL" clId="{5E943755-2E1F-4504-B01F-24D16C32ED3F}" dt="2024-09-26T06:48:21.569" v="2505" actId="47"/>
        <pc:sldMkLst>
          <pc:docMk/>
          <pc:sldMk cId="2224642388" sldId="266"/>
        </pc:sldMkLst>
        <pc:spChg chg="mod">
          <ac:chgData name="Åshild Moen Arnesen" userId="2ba23071-72f3-4487-a1e5-47ab74ef7afe" providerId="ADAL" clId="{5E943755-2E1F-4504-B01F-24D16C32ED3F}" dt="2024-09-25T11:47:18.921" v="1868" actId="20577"/>
          <ac:spMkLst>
            <pc:docMk/>
            <pc:sldMk cId="2224642388" sldId="266"/>
            <ac:spMk id="2" creationId="{48A53D07-8EE5-44B4-8806-5FA06C2059B6}"/>
          </ac:spMkLst>
        </pc:spChg>
        <pc:spChg chg="mod">
          <ac:chgData name="Åshild Moen Arnesen" userId="2ba23071-72f3-4487-a1e5-47ab74ef7afe" providerId="ADAL" clId="{5E943755-2E1F-4504-B01F-24D16C32ED3F}" dt="2024-09-25T10:32:40.877" v="82" actId="20577"/>
          <ac:spMkLst>
            <pc:docMk/>
            <pc:sldMk cId="2224642388" sldId="266"/>
            <ac:spMk id="3" creationId="{A338EAA8-2BE7-428B-B19C-453BBACFFE80}"/>
          </ac:spMkLst>
        </pc:spChg>
      </pc:sldChg>
      <pc:sldChg chg="del">
        <pc:chgData name="Åshild Moen Arnesen" userId="2ba23071-72f3-4487-a1e5-47ab74ef7afe" providerId="ADAL" clId="{5E943755-2E1F-4504-B01F-24D16C32ED3F}" dt="2024-09-25T10:12:58.429" v="64" actId="47"/>
        <pc:sldMkLst>
          <pc:docMk/>
          <pc:sldMk cId="2805644302" sldId="266"/>
        </pc:sldMkLst>
      </pc:sldChg>
      <pc:sldChg chg="del">
        <pc:chgData name="Åshild Moen Arnesen" userId="2ba23071-72f3-4487-a1e5-47ab74ef7afe" providerId="ADAL" clId="{5E943755-2E1F-4504-B01F-24D16C32ED3F}" dt="2024-09-25T10:12:58.719" v="65" actId="47"/>
        <pc:sldMkLst>
          <pc:docMk/>
          <pc:sldMk cId="1802612534" sldId="267"/>
        </pc:sldMkLst>
      </pc:sldChg>
      <pc:sldChg chg="add del modTransition">
        <pc:chgData name="Åshild Moen Arnesen" userId="2ba23071-72f3-4487-a1e5-47ab74ef7afe" providerId="ADAL" clId="{5E943755-2E1F-4504-B01F-24D16C32ED3F}" dt="2024-09-26T06:34:47.237" v="2255" actId="47"/>
        <pc:sldMkLst>
          <pc:docMk/>
          <pc:sldMk cId="3214780992" sldId="267"/>
        </pc:sldMkLst>
      </pc:sldChg>
      <pc:sldChg chg="del">
        <pc:chgData name="Åshild Moen Arnesen" userId="2ba23071-72f3-4487-a1e5-47ab74ef7afe" providerId="ADAL" clId="{5E943755-2E1F-4504-B01F-24D16C32ED3F}" dt="2024-09-25T10:12:58.939" v="66" actId="47"/>
        <pc:sldMkLst>
          <pc:docMk/>
          <pc:sldMk cId="605965071" sldId="268"/>
        </pc:sldMkLst>
      </pc:sldChg>
      <pc:sldChg chg="add del modTransition">
        <pc:chgData name="Åshild Moen Arnesen" userId="2ba23071-72f3-4487-a1e5-47ab74ef7afe" providerId="ADAL" clId="{5E943755-2E1F-4504-B01F-24D16C32ED3F}" dt="2024-09-26T06:32:47.865" v="2247" actId="47"/>
        <pc:sldMkLst>
          <pc:docMk/>
          <pc:sldMk cId="1441102696" sldId="268"/>
        </pc:sldMkLst>
      </pc:sldChg>
      <pc:sldChg chg="del">
        <pc:chgData name="Åshild Moen Arnesen" userId="2ba23071-72f3-4487-a1e5-47ab74ef7afe" providerId="ADAL" clId="{5E943755-2E1F-4504-B01F-24D16C32ED3F}" dt="2024-09-25T10:12:59.119" v="67" actId="47"/>
        <pc:sldMkLst>
          <pc:docMk/>
          <pc:sldMk cId="2061772946" sldId="269"/>
        </pc:sldMkLst>
      </pc:sldChg>
      <pc:sldChg chg="add del modTransition">
        <pc:chgData name="Åshild Moen Arnesen" userId="2ba23071-72f3-4487-a1e5-47ab74ef7afe" providerId="ADAL" clId="{5E943755-2E1F-4504-B01F-24D16C32ED3F}" dt="2024-09-25T10:34:11.805" v="87" actId="47"/>
        <pc:sldMkLst>
          <pc:docMk/>
          <pc:sldMk cId="3849530849" sldId="269"/>
        </pc:sldMkLst>
      </pc:sldChg>
      <pc:sldChg chg="del">
        <pc:chgData name="Åshild Moen Arnesen" userId="2ba23071-72f3-4487-a1e5-47ab74ef7afe" providerId="ADAL" clId="{5E943755-2E1F-4504-B01F-24D16C32ED3F}" dt="2024-09-25T10:12:59.277" v="68" actId="47"/>
        <pc:sldMkLst>
          <pc:docMk/>
          <pc:sldMk cId="31936142" sldId="270"/>
        </pc:sldMkLst>
      </pc:sldChg>
      <pc:sldChg chg="modSp add mod modTransition modAnim">
        <pc:chgData name="Åshild Moen Arnesen" userId="2ba23071-72f3-4487-a1e5-47ab74ef7afe" providerId="ADAL" clId="{5E943755-2E1F-4504-B01F-24D16C32ED3F}" dt="2024-09-26T06:36:22.167" v="2344" actId="20577"/>
        <pc:sldMkLst>
          <pc:docMk/>
          <pc:sldMk cId="1212535229" sldId="339"/>
        </pc:sldMkLst>
        <pc:spChg chg="mod">
          <ac:chgData name="Åshild Moen Arnesen" userId="2ba23071-72f3-4487-a1e5-47ab74ef7afe" providerId="ADAL" clId="{5E943755-2E1F-4504-B01F-24D16C32ED3F}" dt="2024-09-25T11:22:01.439" v="1294" actId="21"/>
          <ac:spMkLst>
            <pc:docMk/>
            <pc:sldMk cId="1212535229" sldId="339"/>
            <ac:spMk id="2" creationId="{16F38A73-1976-432A-8935-B1A62F40F4A7}"/>
          </ac:spMkLst>
        </pc:spChg>
        <pc:spChg chg="mod">
          <ac:chgData name="Åshild Moen Arnesen" userId="2ba23071-72f3-4487-a1e5-47ab74ef7afe" providerId="ADAL" clId="{5E943755-2E1F-4504-B01F-24D16C32ED3F}" dt="2024-09-26T06:36:22.167" v="2344" actId="20577"/>
          <ac:spMkLst>
            <pc:docMk/>
            <pc:sldMk cId="1212535229" sldId="339"/>
            <ac:spMk id="3" creationId="{85290A9A-5564-4721-BBA3-3EDC34CB013A}"/>
          </ac:spMkLst>
        </pc:spChg>
      </pc:sldChg>
      <pc:sldChg chg="modSp add mod modAnim">
        <pc:chgData name="Åshild Moen Arnesen" userId="2ba23071-72f3-4487-a1e5-47ab74ef7afe" providerId="ADAL" clId="{5E943755-2E1F-4504-B01F-24D16C32ED3F}" dt="2024-09-26T06:52:55.161" v="2621" actId="20577"/>
        <pc:sldMkLst>
          <pc:docMk/>
          <pc:sldMk cId="2273159624" sldId="340"/>
        </pc:sldMkLst>
        <pc:spChg chg="mod">
          <ac:chgData name="Åshild Moen Arnesen" userId="2ba23071-72f3-4487-a1e5-47ab74ef7afe" providerId="ADAL" clId="{5E943755-2E1F-4504-B01F-24D16C32ED3F}" dt="2024-09-25T10:34:54.359" v="97" actId="20577"/>
          <ac:spMkLst>
            <pc:docMk/>
            <pc:sldMk cId="2273159624" sldId="340"/>
            <ac:spMk id="2" creationId="{16F38A73-1976-432A-8935-B1A62F40F4A7}"/>
          </ac:spMkLst>
        </pc:spChg>
        <pc:spChg chg="mod">
          <ac:chgData name="Åshild Moen Arnesen" userId="2ba23071-72f3-4487-a1e5-47ab74ef7afe" providerId="ADAL" clId="{5E943755-2E1F-4504-B01F-24D16C32ED3F}" dt="2024-09-26T06:52:55.161" v="2621" actId="20577"/>
          <ac:spMkLst>
            <pc:docMk/>
            <pc:sldMk cId="2273159624" sldId="340"/>
            <ac:spMk id="3" creationId="{85290A9A-5564-4721-BBA3-3EDC34CB013A}"/>
          </ac:spMkLst>
        </pc:spChg>
      </pc:sldChg>
      <pc:sldChg chg="addSp delSp modSp add mod modAnim">
        <pc:chgData name="Åshild Moen Arnesen" userId="2ba23071-72f3-4487-a1e5-47ab74ef7afe" providerId="ADAL" clId="{5E943755-2E1F-4504-B01F-24D16C32ED3F}" dt="2024-09-26T06:40:07.730" v="2467" actId="1076"/>
        <pc:sldMkLst>
          <pc:docMk/>
          <pc:sldMk cId="1570608442" sldId="341"/>
        </pc:sldMkLst>
        <pc:spChg chg="mod">
          <ac:chgData name="Åshild Moen Arnesen" userId="2ba23071-72f3-4487-a1e5-47ab74ef7afe" providerId="ADAL" clId="{5E943755-2E1F-4504-B01F-24D16C32ED3F}" dt="2024-09-25T10:40:47.549" v="556" actId="20577"/>
          <ac:spMkLst>
            <pc:docMk/>
            <pc:sldMk cId="1570608442" sldId="341"/>
            <ac:spMk id="2" creationId="{16F38A73-1976-432A-8935-B1A62F40F4A7}"/>
          </ac:spMkLst>
        </pc:spChg>
        <pc:spChg chg="mod">
          <ac:chgData name="Åshild Moen Arnesen" userId="2ba23071-72f3-4487-a1e5-47ab74ef7afe" providerId="ADAL" clId="{5E943755-2E1F-4504-B01F-24D16C32ED3F}" dt="2024-09-26T06:40:07.730" v="2467" actId="1076"/>
          <ac:spMkLst>
            <pc:docMk/>
            <pc:sldMk cId="1570608442" sldId="341"/>
            <ac:spMk id="3" creationId="{85290A9A-5564-4721-BBA3-3EDC34CB013A}"/>
          </ac:spMkLst>
        </pc:spChg>
        <pc:spChg chg="add del">
          <ac:chgData name="Åshild Moen Arnesen" userId="2ba23071-72f3-4487-a1e5-47ab74ef7afe" providerId="ADAL" clId="{5E943755-2E1F-4504-B01F-24D16C32ED3F}" dt="2024-09-25T10:42:10.190" v="653" actId="22"/>
          <ac:spMkLst>
            <pc:docMk/>
            <pc:sldMk cId="1570608442" sldId="341"/>
            <ac:spMk id="6" creationId="{CF345511-1173-2373-FCF1-93B9018DB9C9}"/>
          </ac:spMkLst>
        </pc:spChg>
        <pc:picChg chg="add mod">
          <ac:chgData name="Åshild Moen Arnesen" userId="2ba23071-72f3-4487-a1e5-47ab74ef7afe" providerId="ADAL" clId="{5E943755-2E1F-4504-B01F-24D16C32ED3F}" dt="2024-09-25T10:56:09.509" v="831" actId="14100"/>
          <ac:picMkLst>
            <pc:docMk/>
            <pc:sldMk cId="1570608442" sldId="341"/>
            <ac:picMk id="8" creationId="{22218FC4-6A91-87CB-EC1F-B311E8843655}"/>
          </ac:picMkLst>
        </pc:picChg>
        <pc:picChg chg="add del">
          <ac:chgData name="Åshild Moen Arnesen" userId="2ba23071-72f3-4487-a1e5-47ab74ef7afe" providerId="ADAL" clId="{5E943755-2E1F-4504-B01F-24D16C32ED3F}" dt="2024-09-25T11:26:02.142" v="1342" actId="21"/>
          <ac:picMkLst>
            <pc:docMk/>
            <pc:sldMk cId="1570608442" sldId="341"/>
            <ac:picMk id="10" creationId="{A80B7F2E-AF71-F71F-CF70-A479816E935D}"/>
          </ac:picMkLst>
        </pc:picChg>
      </pc:sldChg>
      <pc:sldChg chg="modSp add mod ord modAnim">
        <pc:chgData name="Åshild Moen Arnesen" userId="2ba23071-72f3-4487-a1e5-47ab74ef7afe" providerId="ADAL" clId="{5E943755-2E1F-4504-B01F-24D16C32ED3F}" dt="2024-09-26T06:42:50.714" v="2494"/>
        <pc:sldMkLst>
          <pc:docMk/>
          <pc:sldMk cId="3494013680" sldId="342"/>
        </pc:sldMkLst>
        <pc:spChg chg="mod">
          <ac:chgData name="Åshild Moen Arnesen" userId="2ba23071-72f3-4487-a1e5-47ab74ef7afe" providerId="ADAL" clId="{5E943755-2E1F-4504-B01F-24D16C32ED3F}" dt="2024-09-25T11:48:25.835" v="1929" actId="20577"/>
          <ac:spMkLst>
            <pc:docMk/>
            <pc:sldMk cId="3494013680" sldId="342"/>
            <ac:spMk id="3" creationId="{85290A9A-5564-4721-BBA3-3EDC34CB013A}"/>
          </ac:spMkLst>
        </pc:spChg>
      </pc:sldChg>
      <pc:sldChg chg="addSp delSp modSp add mod modAnim">
        <pc:chgData name="Åshild Moen Arnesen" userId="2ba23071-72f3-4487-a1e5-47ab74ef7afe" providerId="ADAL" clId="{5E943755-2E1F-4504-B01F-24D16C32ED3F}" dt="2024-09-26T06:40:29.540" v="2471"/>
        <pc:sldMkLst>
          <pc:docMk/>
          <pc:sldMk cId="2460999970" sldId="343"/>
        </pc:sldMkLst>
        <pc:spChg chg="mod">
          <ac:chgData name="Åshild Moen Arnesen" userId="2ba23071-72f3-4487-a1e5-47ab74ef7afe" providerId="ADAL" clId="{5E943755-2E1F-4504-B01F-24D16C32ED3F}" dt="2024-09-26T06:39:55.091" v="2453" actId="1076"/>
          <ac:spMkLst>
            <pc:docMk/>
            <pc:sldMk cId="2460999970" sldId="343"/>
            <ac:spMk id="2" creationId="{16F38A73-1976-432A-8935-B1A62F40F4A7}"/>
          </ac:spMkLst>
        </pc:spChg>
        <pc:spChg chg="mod">
          <ac:chgData name="Åshild Moen Arnesen" userId="2ba23071-72f3-4487-a1e5-47ab74ef7afe" providerId="ADAL" clId="{5E943755-2E1F-4504-B01F-24D16C32ED3F}" dt="2024-09-26T06:39:40.184" v="2413" actId="1076"/>
          <ac:spMkLst>
            <pc:docMk/>
            <pc:sldMk cId="2460999970" sldId="343"/>
            <ac:spMk id="3" creationId="{85290A9A-5564-4721-BBA3-3EDC34CB013A}"/>
          </ac:spMkLst>
        </pc:spChg>
        <pc:picChg chg="add mod">
          <ac:chgData name="Åshild Moen Arnesen" userId="2ba23071-72f3-4487-a1e5-47ab74ef7afe" providerId="ADAL" clId="{5E943755-2E1F-4504-B01F-24D16C32ED3F}" dt="2024-09-25T11:01:46.324" v="911" actId="1076"/>
          <ac:picMkLst>
            <pc:docMk/>
            <pc:sldMk cId="2460999970" sldId="343"/>
            <ac:picMk id="6" creationId="{5B933F89-D309-1191-3897-DA5F6469895F}"/>
          </ac:picMkLst>
        </pc:picChg>
        <pc:picChg chg="add del mod">
          <ac:chgData name="Åshild Moen Arnesen" userId="2ba23071-72f3-4487-a1e5-47ab74ef7afe" providerId="ADAL" clId="{5E943755-2E1F-4504-B01F-24D16C32ED3F}" dt="2024-09-25T11:01:51.891" v="913" actId="478"/>
          <ac:picMkLst>
            <pc:docMk/>
            <pc:sldMk cId="2460999970" sldId="343"/>
            <ac:picMk id="7" creationId="{25F6D812-0C05-578F-4697-8DFED4CCE32C}"/>
          </ac:picMkLst>
        </pc:picChg>
      </pc:sldChg>
      <pc:sldChg chg="addSp delSp add del mod">
        <pc:chgData name="Åshild Moen Arnesen" userId="2ba23071-72f3-4487-a1e5-47ab74ef7afe" providerId="ADAL" clId="{5E943755-2E1F-4504-B01F-24D16C32ED3F}" dt="2024-09-25T11:43:24.239" v="1809" actId="47"/>
        <pc:sldMkLst>
          <pc:docMk/>
          <pc:sldMk cId="1757675512" sldId="344"/>
        </pc:sldMkLst>
        <pc:picChg chg="add del">
          <ac:chgData name="Åshild Moen Arnesen" userId="2ba23071-72f3-4487-a1e5-47ab74ef7afe" providerId="ADAL" clId="{5E943755-2E1F-4504-B01F-24D16C32ED3F}" dt="2024-09-25T11:28:30.891" v="1356" actId="21"/>
          <ac:picMkLst>
            <pc:docMk/>
            <pc:sldMk cId="1757675512" sldId="344"/>
            <ac:picMk id="6" creationId="{CAD258E2-4BC5-06D6-ED32-36881C33E267}"/>
          </ac:picMkLst>
        </pc:picChg>
      </pc:sldChg>
      <pc:sldChg chg="addSp delSp modSp add mod ord modAnim">
        <pc:chgData name="Åshild Moen Arnesen" userId="2ba23071-72f3-4487-a1e5-47ab74ef7afe" providerId="ADAL" clId="{5E943755-2E1F-4504-B01F-24D16C32ED3F}" dt="2024-09-26T06:42:12.825" v="2486" actId="1076"/>
        <pc:sldMkLst>
          <pc:docMk/>
          <pc:sldMk cId="4237131927" sldId="345"/>
        </pc:sldMkLst>
        <pc:spChg chg="mod">
          <ac:chgData name="Åshild Moen Arnesen" userId="2ba23071-72f3-4487-a1e5-47ab74ef7afe" providerId="ADAL" clId="{5E943755-2E1F-4504-B01F-24D16C32ED3F}" dt="2024-09-25T11:14:38.004" v="1117" actId="20577"/>
          <ac:spMkLst>
            <pc:docMk/>
            <pc:sldMk cId="4237131927" sldId="345"/>
            <ac:spMk id="2" creationId="{16F38A73-1976-432A-8935-B1A62F40F4A7}"/>
          </ac:spMkLst>
        </pc:spChg>
        <pc:spChg chg="mod">
          <ac:chgData name="Åshild Moen Arnesen" userId="2ba23071-72f3-4487-a1e5-47ab74ef7afe" providerId="ADAL" clId="{5E943755-2E1F-4504-B01F-24D16C32ED3F}" dt="2024-09-25T11:28:49.611" v="1362" actId="1076"/>
          <ac:spMkLst>
            <pc:docMk/>
            <pc:sldMk cId="4237131927" sldId="345"/>
            <ac:spMk id="3" creationId="{85290A9A-5564-4721-BBA3-3EDC34CB013A}"/>
          </ac:spMkLst>
        </pc:spChg>
        <pc:picChg chg="add mod">
          <ac:chgData name="Åshild Moen Arnesen" userId="2ba23071-72f3-4487-a1e5-47ab74ef7afe" providerId="ADAL" clId="{5E943755-2E1F-4504-B01F-24D16C32ED3F}" dt="2024-09-25T11:17:11.579" v="1252" actId="1076"/>
          <ac:picMkLst>
            <pc:docMk/>
            <pc:sldMk cId="4237131927" sldId="345"/>
            <ac:picMk id="6" creationId="{2C27DF6C-4F72-8ED8-4017-85287435516A}"/>
          </ac:picMkLst>
        </pc:picChg>
        <pc:picChg chg="add mod">
          <ac:chgData name="Åshild Moen Arnesen" userId="2ba23071-72f3-4487-a1e5-47ab74ef7afe" providerId="ADAL" clId="{5E943755-2E1F-4504-B01F-24D16C32ED3F}" dt="2024-09-25T11:17:09.737" v="1251" actId="1076"/>
          <ac:picMkLst>
            <pc:docMk/>
            <pc:sldMk cId="4237131927" sldId="345"/>
            <ac:picMk id="8" creationId="{D21ABBB0-559E-B454-7A09-A0D20CA36546}"/>
          </ac:picMkLst>
        </pc:picChg>
        <pc:picChg chg="add mod modCrop">
          <ac:chgData name="Åshild Moen Arnesen" userId="2ba23071-72f3-4487-a1e5-47ab74ef7afe" providerId="ADAL" clId="{5E943755-2E1F-4504-B01F-24D16C32ED3F}" dt="2024-09-26T06:41:57.319" v="2485" actId="1076"/>
          <ac:picMkLst>
            <pc:docMk/>
            <pc:sldMk cId="4237131927" sldId="345"/>
            <ac:picMk id="10" creationId="{D15B9514-CAAD-A1EF-8BB7-CBAAAFB955EA}"/>
          </ac:picMkLst>
        </pc:picChg>
        <pc:picChg chg="add mod">
          <ac:chgData name="Åshild Moen Arnesen" userId="2ba23071-72f3-4487-a1e5-47ab74ef7afe" providerId="ADAL" clId="{5E943755-2E1F-4504-B01F-24D16C32ED3F}" dt="2024-09-26T06:42:12.825" v="2486" actId="1076"/>
          <ac:picMkLst>
            <pc:docMk/>
            <pc:sldMk cId="4237131927" sldId="345"/>
            <ac:picMk id="12" creationId="{6E721D31-E7EC-7267-42AE-457B99FFA318}"/>
          </ac:picMkLst>
        </pc:picChg>
        <pc:picChg chg="add del">
          <ac:chgData name="Åshild Moen Arnesen" userId="2ba23071-72f3-4487-a1e5-47ab74ef7afe" providerId="ADAL" clId="{5E943755-2E1F-4504-B01F-24D16C32ED3F}" dt="2024-09-25T11:26:17.814" v="1349" actId="21"/>
          <ac:picMkLst>
            <pc:docMk/>
            <pc:sldMk cId="4237131927" sldId="345"/>
            <ac:picMk id="14" creationId="{2F3F1CC3-E564-61CD-DBF3-5D0B1708053E}"/>
          </ac:picMkLst>
        </pc:picChg>
      </pc:sldChg>
      <pc:sldChg chg="addSp delSp modSp add mod">
        <pc:chgData name="Åshild Moen Arnesen" userId="2ba23071-72f3-4487-a1e5-47ab74ef7afe" providerId="ADAL" clId="{5E943755-2E1F-4504-B01F-24D16C32ED3F}" dt="2024-09-25T11:05:09.455" v="1029" actId="1076"/>
        <pc:sldMkLst>
          <pc:docMk/>
          <pc:sldMk cId="3587820600" sldId="346"/>
        </pc:sldMkLst>
        <pc:spChg chg="del mod">
          <ac:chgData name="Åshild Moen Arnesen" userId="2ba23071-72f3-4487-a1e5-47ab74ef7afe" providerId="ADAL" clId="{5E943755-2E1F-4504-B01F-24D16C32ED3F}" dt="2024-09-25T11:02:57.206" v="1004" actId="478"/>
          <ac:spMkLst>
            <pc:docMk/>
            <pc:sldMk cId="3587820600" sldId="346"/>
            <ac:spMk id="3" creationId="{85290A9A-5564-4721-BBA3-3EDC34CB013A}"/>
          </ac:spMkLst>
        </pc:spChg>
        <pc:spChg chg="add mod">
          <ac:chgData name="Åshild Moen Arnesen" userId="2ba23071-72f3-4487-a1e5-47ab74ef7afe" providerId="ADAL" clId="{5E943755-2E1F-4504-B01F-24D16C32ED3F}" dt="2024-09-25T11:02:57.206" v="1004" actId="478"/>
          <ac:spMkLst>
            <pc:docMk/>
            <pc:sldMk cId="3587820600" sldId="346"/>
            <ac:spMk id="9" creationId="{A2B9275F-C8DB-1D8F-C158-2A3A73323CE8}"/>
          </ac:spMkLst>
        </pc:spChg>
        <pc:picChg chg="del">
          <ac:chgData name="Åshild Moen Arnesen" userId="2ba23071-72f3-4487-a1e5-47ab74ef7afe" providerId="ADAL" clId="{5E943755-2E1F-4504-B01F-24D16C32ED3F}" dt="2024-09-25T11:03:32.743" v="1011" actId="478"/>
          <ac:picMkLst>
            <pc:docMk/>
            <pc:sldMk cId="3587820600" sldId="346"/>
            <ac:picMk id="4" creationId="{8E7A6E15-BC3E-416A-99B5-409E9D43B0F7}"/>
          </ac:picMkLst>
        </pc:picChg>
        <pc:picChg chg="del">
          <ac:chgData name="Åshild Moen Arnesen" userId="2ba23071-72f3-4487-a1e5-47ab74ef7afe" providerId="ADAL" clId="{5E943755-2E1F-4504-B01F-24D16C32ED3F}" dt="2024-09-25T11:02:29.087" v="999" actId="478"/>
          <ac:picMkLst>
            <pc:docMk/>
            <pc:sldMk cId="3587820600" sldId="346"/>
            <ac:picMk id="6" creationId="{5B933F89-D309-1191-3897-DA5F6469895F}"/>
          </ac:picMkLst>
        </pc:picChg>
        <pc:picChg chg="add mod">
          <ac:chgData name="Åshild Moen Arnesen" userId="2ba23071-72f3-4487-a1e5-47ab74ef7afe" providerId="ADAL" clId="{5E943755-2E1F-4504-B01F-24D16C32ED3F}" dt="2024-09-25T11:05:09.455" v="1029" actId="1076"/>
          <ac:picMkLst>
            <pc:docMk/>
            <pc:sldMk cId="3587820600" sldId="346"/>
            <ac:picMk id="7" creationId="{42525380-5F50-5566-6DB5-2A3CEF4A3062}"/>
          </ac:picMkLst>
        </pc:picChg>
        <pc:picChg chg="add mod">
          <ac:chgData name="Åshild Moen Arnesen" userId="2ba23071-72f3-4487-a1e5-47ab74ef7afe" providerId="ADAL" clId="{5E943755-2E1F-4504-B01F-24D16C32ED3F}" dt="2024-09-25T11:05:09.455" v="1029" actId="1076"/>
          <ac:picMkLst>
            <pc:docMk/>
            <pc:sldMk cId="3587820600" sldId="346"/>
            <ac:picMk id="11" creationId="{0B989C91-6E4E-DAB1-806F-8F66E7A1C474}"/>
          </ac:picMkLst>
        </pc:picChg>
      </pc:sldChg>
      <pc:sldChg chg="addSp delSp modSp add del mod">
        <pc:chgData name="Åshild Moen Arnesen" userId="2ba23071-72f3-4487-a1e5-47ab74ef7afe" providerId="ADAL" clId="{5E943755-2E1F-4504-B01F-24D16C32ED3F}" dt="2024-09-25T11:06:30.753" v="1042" actId="1076"/>
        <pc:sldMkLst>
          <pc:docMk/>
          <pc:sldMk cId="4013814006" sldId="347"/>
        </pc:sldMkLst>
        <pc:spChg chg="del">
          <ac:chgData name="Åshild Moen Arnesen" userId="2ba23071-72f3-4487-a1e5-47ab74ef7afe" providerId="ADAL" clId="{5E943755-2E1F-4504-B01F-24D16C32ED3F}" dt="2024-09-25T11:05:48.793" v="1035" actId="478"/>
          <ac:spMkLst>
            <pc:docMk/>
            <pc:sldMk cId="4013814006" sldId="347"/>
            <ac:spMk id="2" creationId="{16F38A73-1976-432A-8935-B1A62F40F4A7}"/>
          </ac:spMkLst>
        </pc:spChg>
        <pc:spChg chg="del">
          <ac:chgData name="Åshild Moen Arnesen" userId="2ba23071-72f3-4487-a1e5-47ab74ef7afe" providerId="ADAL" clId="{5E943755-2E1F-4504-B01F-24D16C32ED3F}" dt="2024-09-25T11:05:46.956" v="1034" actId="478"/>
          <ac:spMkLst>
            <pc:docMk/>
            <pc:sldMk cId="4013814006" sldId="347"/>
            <ac:spMk id="9" creationId="{A2B9275F-C8DB-1D8F-C158-2A3A73323CE8}"/>
          </ac:spMkLst>
        </pc:spChg>
        <pc:picChg chg="add mod">
          <ac:chgData name="Åshild Moen Arnesen" userId="2ba23071-72f3-4487-a1e5-47ab74ef7afe" providerId="ADAL" clId="{5E943755-2E1F-4504-B01F-24D16C32ED3F}" dt="2024-09-25T11:06:11.790" v="1040" actId="1076"/>
          <ac:picMkLst>
            <pc:docMk/>
            <pc:sldMk cId="4013814006" sldId="347"/>
            <ac:picMk id="4" creationId="{453CADCC-D524-699E-5E31-AF58C1679093}"/>
          </ac:picMkLst>
        </pc:picChg>
        <pc:picChg chg="add mod">
          <ac:chgData name="Åshild Moen Arnesen" userId="2ba23071-72f3-4487-a1e5-47ab74ef7afe" providerId="ADAL" clId="{5E943755-2E1F-4504-B01F-24D16C32ED3F}" dt="2024-09-25T11:06:30.753" v="1042" actId="1076"/>
          <ac:picMkLst>
            <pc:docMk/>
            <pc:sldMk cId="4013814006" sldId="347"/>
            <ac:picMk id="6" creationId="{11BAC364-AC5D-2A05-AE94-CED65A38B9FD}"/>
          </ac:picMkLst>
        </pc:picChg>
        <pc:picChg chg="del">
          <ac:chgData name="Åshild Moen Arnesen" userId="2ba23071-72f3-4487-a1e5-47ab74ef7afe" providerId="ADAL" clId="{5E943755-2E1F-4504-B01F-24D16C32ED3F}" dt="2024-09-25T11:05:44.074" v="1033" actId="478"/>
          <ac:picMkLst>
            <pc:docMk/>
            <pc:sldMk cId="4013814006" sldId="347"/>
            <ac:picMk id="7" creationId="{42525380-5F50-5566-6DB5-2A3CEF4A3062}"/>
          </ac:picMkLst>
        </pc:picChg>
        <pc:picChg chg="del">
          <ac:chgData name="Åshild Moen Arnesen" userId="2ba23071-72f3-4487-a1e5-47ab74ef7afe" providerId="ADAL" clId="{5E943755-2E1F-4504-B01F-24D16C32ED3F}" dt="2024-09-25T11:05:49.811" v="1036" actId="478"/>
          <ac:picMkLst>
            <pc:docMk/>
            <pc:sldMk cId="4013814006" sldId="347"/>
            <ac:picMk id="11" creationId="{0B989C91-6E4E-DAB1-806F-8F66E7A1C474}"/>
          </ac:picMkLst>
        </pc:picChg>
      </pc:sldChg>
      <pc:sldChg chg="add del">
        <pc:chgData name="Åshild Moen Arnesen" userId="2ba23071-72f3-4487-a1e5-47ab74ef7afe" providerId="ADAL" clId="{5E943755-2E1F-4504-B01F-24D16C32ED3F}" dt="2024-09-25T11:05:54.126" v="1038"/>
        <pc:sldMkLst>
          <pc:docMk/>
          <pc:sldMk cId="3636347545" sldId="348"/>
        </pc:sldMkLst>
      </pc:sldChg>
      <pc:sldChg chg="addSp delSp modSp add mod">
        <pc:chgData name="Åshild Moen Arnesen" userId="2ba23071-72f3-4487-a1e5-47ab74ef7afe" providerId="ADAL" clId="{5E943755-2E1F-4504-B01F-24D16C32ED3F}" dt="2024-09-25T11:11:52.895" v="1052" actId="1037"/>
        <pc:sldMkLst>
          <pc:docMk/>
          <pc:sldMk cId="3708820283" sldId="348"/>
        </pc:sldMkLst>
        <pc:picChg chg="add mod">
          <ac:chgData name="Åshild Moen Arnesen" userId="2ba23071-72f3-4487-a1e5-47ab74ef7afe" providerId="ADAL" clId="{5E943755-2E1F-4504-B01F-24D16C32ED3F}" dt="2024-09-25T11:10:51.617" v="1047" actId="1076"/>
          <ac:picMkLst>
            <pc:docMk/>
            <pc:sldMk cId="3708820283" sldId="348"/>
            <ac:picMk id="3" creationId="{DE4C93B6-C27A-2DF3-A87C-1B73E0CE5EDA}"/>
          </ac:picMkLst>
        </pc:picChg>
        <pc:picChg chg="del">
          <ac:chgData name="Åshild Moen Arnesen" userId="2ba23071-72f3-4487-a1e5-47ab74ef7afe" providerId="ADAL" clId="{5E943755-2E1F-4504-B01F-24D16C32ED3F}" dt="2024-09-25T11:10:35.888" v="1044" actId="478"/>
          <ac:picMkLst>
            <pc:docMk/>
            <pc:sldMk cId="3708820283" sldId="348"/>
            <ac:picMk id="4" creationId="{453CADCC-D524-699E-5E31-AF58C1679093}"/>
          </ac:picMkLst>
        </pc:picChg>
        <pc:picChg chg="del">
          <ac:chgData name="Åshild Moen Arnesen" userId="2ba23071-72f3-4487-a1e5-47ab74ef7afe" providerId="ADAL" clId="{5E943755-2E1F-4504-B01F-24D16C32ED3F}" dt="2024-09-25T11:10:36.726" v="1045" actId="478"/>
          <ac:picMkLst>
            <pc:docMk/>
            <pc:sldMk cId="3708820283" sldId="348"/>
            <ac:picMk id="6" creationId="{11BAC364-AC5D-2A05-AE94-CED65A38B9FD}"/>
          </ac:picMkLst>
        </pc:picChg>
        <pc:picChg chg="add mod">
          <ac:chgData name="Åshild Moen Arnesen" userId="2ba23071-72f3-4487-a1e5-47ab74ef7afe" providerId="ADAL" clId="{5E943755-2E1F-4504-B01F-24D16C32ED3F}" dt="2024-09-25T11:11:52.895" v="1052" actId="1037"/>
          <ac:picMkLst>
            <pc:docMk/>
            <pc:sldMk cId="3708820283" sldId="348"/>
            <ac:picMk id="7" creationId="{7BFA72BA-9CAB-6085-D10C-038EEAAA35B9}"/>
          </ac:picMkLst>
        </pc:picChg>
      </pc:sldChg>
      <pc:sldChg chg="addSp delSp modSp add mod">
        <pc:chgData name="Åshild Moen Arnesen" userId="2ba23071-72f3-4487-a1e5-47ab74ef7afe" providerId="ADAL" clId="{5E943755-2E1F-4504-B01F-24D16C32ED3F}" dt="2024-09-25T11:13:35.256" v="1063" actId="1038"/>
        <pc:sldMkLst>
          <pc:docMk/>
          <pc:sldMk cId="3211831416" sldId="349"/>
        </pc:sldMkLst>
        <pc:picChg chg="del">
          <ac:chgData name="Åshild Moen Arnesen" userId="2ba23071-72f3-4487-a1e5-47ab74ef7afe" providerId="ADAL" clId="{5E943755-2E1F-4504-B01F-24D16C32ED3F}" dt="2024-09-25T11:11:58.199" v="1054" actId="478"/>
          <ac:picMkLst>
            <pc:docMk/>
            <pc:sldMk cId="3211831416" sldId="349"/>
            <ac:picMk id="3" creationId="{DE4C93B6-C27A-2DF3-A87C-1B73E0CE5EDA}"/>
          </ac:picMkLst>
        </pc:picChg>
        <pc:picChg chg="add mod">
          <ac:chgData name="Åshild Moen Arnesen" userId="2ba23071-72f3-4487-a1e5-47ab74ef7afe" providerId="ADAL" clId="{5E943755-2E1F-4504-B01F-24D16C32ED3F}" dt="2024-09-25T11:13:35.256" v="1063" actId="1038"/>
          <ac:picMkLst>
            <pc:docMk/>
            <pc:sldMk cId="3211831416" sldId="349"/>
            <ac:picMk id="4" creationId="{62393BE1-9D00-629B-59C7-4A0FFAF9ACC3}"/>
          </ac:picMkLst>
        </pc:picChg>
        <pc:picChg chg="add mod">
          <ac:chgData name="Åshild Moen Arnesen" userId="2ba23071-72f3-4487-a1e5-47ab74ef7afe" providerId="ADAL" clId="{5E943755-2E1F-4504-B01F-24D16C32ED3F}" dt="2024-09-25T11:13:33.818" v="1062" actId="1038"/>
          <ac:picMkLst>
            <pc:docMk/>
            <pc:sldMk cId="3211831416" sldId="349"/>
            <ac:picMk id="6" creationId="{43F40BFB-7580-E82E-E211-D7C7C82F17A7}"/>
          </ac:picMkLst>
        </pc:picChg>
        <pc:picChg chg="del">
          <ac:chgData name="Åshild Moen Arnesen" userId="2ba23071-72f3-4487-a1e5-47ab74ef7afe" providerId="ADAL" clId="{5E943755-2E1F-4504-B01F-24D16C32ED3F}" dt="2024-09-25T11:11:59.233" v="1055" actId="478"/>
          <ac:picMkLst>
            <pc:docMk/>
            <pc:sldMk cId="3211831416" sldId="349"/>
            <ac:picMk id="7" creationId="{7BFA72BA-9CAB-6085-D10C-038EEAAA35B9}"/>
          </ac:picMkLst>
        </pc:picChg>
      </pc:sldChg>
      <pc:sldChg chg="addSp delSp modSp add mod">
        <pc:chgData name="Åshild Moen Arnesen" userId="2ba23071-72f3-4487-a1e5-47ab74ef7afe" providerId="ADAL" clId="{5E943755-2E1F-4504-B01F-24D16C32ED3F}" dt="2024-09-25T11:19:43.596" v="1260" actId="1076"/>
        <pc:sldMkLst>
          <pc:docMk/>
          <pc:sldMk cId="2249537282" sldId="350"/>
        </pc:sldMkLst>
        <pc:picChg chg="add mod">
          <ac:chgData name="Åshild Moen Arnesen" userId="2ba23071-72f3-4487-a1e5-47ab74ef7afe" providerId="ADAL" clId="{5E943755-2E1F-4504-B01F-24D16C32ED3F}" dt="2024-09-25T11:19:28.339" v="1258" actId="1076"/>
          <ac:picMkLst>
            <pc:docMk/>
            <pc:sldMk cId="2249537282" sldId="350"/>
            <ac:picMk id="3" creationId="{4649D737-D241-8C7E-2AC0-0B4E7FAAC561}"/>
          </ac:picMkLst>
        </pc:picChg>
        <pc:picChg chg="del">
          <ac:chgData name="Åshild Moen Arnesen" userId="2ba23071-72f3-4487-a1e5-47ab74ef7afe" providerId="ADAL" clId="{5E943755-2E1F-4504-B01F-24D16C32ED3F}" dt="2024-09-25T11:13:51.841" v="1065" actId="478"/>
          <ac:picMkLst>
            <pc:docMk/>
            <pc:sldMk cId="2249537282" sldId="350"/>
            <ac:picMk id="4" creationId="{62393BE1-9D00-629B-59C7-4A0FFAF9ACC3}"/>
          </ac:picMkLst>
        </pc:picChg>
        <pc:picChg chg="del">
          <ac:chgData name="Åshild Moen Arnesen" userId="2ba23071-72f3-4487-a1e5-47ab74ef7afe" providerId="ADAL" clId="{5E943755-2E1F-4504-B01F-24D16C32ED3F}" dt="2024-09-25T11:13:52.673" v="1066" actId="478"/>
          <ac:picMkLst>
            <pc:docMk/>
            <pc:sldMk cId="2249537282" sldId="350"/>
            <ac:picMk id="6" creationId="{43F40BFB-7580-E82E-E211-D7C7C82F17A7}"/>
          </ac:picMkLst>
        </pc:picChg>
        <pc:picChg chg="add mod">
          <ac:chgData name="Åshild Moen Arnesen" userId="2ba23071-72f3-4487-a1e5-47ab74ef7afe" providerId="ADAL" clId="{5E943755-2E1F-4504-B01F-24D16C32ED3F}" dt="2024-09-25T11:19:43.596" v="1260" actId="1076"/>
          <ac:picMkLst>
            <pc:docMk/>
            <pc:sldMk cId="2249537282" sldId="350"/>
            <ac:picMk id="7" creationId="{BFA66E21-A8B7-FD8B-B68F-FA742BE497EE}"/>
          </ac:picMkLst>
        </pc:picChg>
      </pc:sldChg>
      <pc:sldChg chg="delSp modSp add mod delAnim modAnim">
        <pc:chgData name="Åshild Moen Arnesen" userId="2ba23071-72f3-4487-a1e5-47ab74ef7afe" providerId="ADAL" clId="{5E943755-2E1F-4504-B01F-24D16C32ED3F}" dt="2024-09-25T11:22:40.833" v="1317"/>
        <pc:sldMkLst>
          <pc:docMk/>
          <pc:sldMk cId="3561579154" sldId="351"/>
        </pc:sldMkLst>
        <pc:spChg chg="mod">
          <ac:chgData name="Åshild Moen Arnesen" userId="2ba23071-72f3-4487-a1e5-47ab74ef7afe" providerId="ADAL" clId="{5E943755-2E1F-4504-B01F-24D16C32ED3F}" dt="2024-09-25T11:22:29.068" v="1299" actId="1076"/>
          <ac:spMkLst>
            <pc:docMk/>
            <pc:sldMk cId="3561579154" sldId="351"/>
            <ac:spMk id="4" creationId="{FB88D74E-58F4-124E-B28C-0F152B678DFB}"/>
          </ac:spMkLst>
        </pc:spChg>
        <pc:spChg chg="mod">
          <ac:chgData name="Åshild Moen Arnesen" userId="2ba23071-72f3-4487-a1e5-47ab74ef7afe" providerId="ADAL" clId="{5E943755-2E1F-4504-B01F-24D16C32ED3F}" dt="2024-09-25T11:22:34.084" v="1316" actId="20577"/>
          <ac:spMkLst>
            <pc:docMk/>
            <pc:sldMk cId="3561579154" sldId="351"/>
            <ac:spMk id="5" creationId="{3AC2A0D7-F195-404E-AC18-DC3FF6417A02}"/>
          </ac:spMkLst>
        </pc:spChg>
        <pc:picChg chg="del">
          <ac:chgData name="Åshild Moen Arnesen" userId="2ba23071-72f3-4487-a1e5-47ab74ef7afe" providerId="ADAL" clId="{5E943755-2E1F-4504-B01F-24D16C32ED3F}" dt="2024-09-25T11:21:47.467" v="1266" actId="478"/>
          <ac:picMkLst>
            <pc:docMk/>
            <pc:sldMk cId="3561579154" sldId="351"/>
            <ac:picMk id="6" creationId="{B81C70AA-00AB-4214-BA5E-E57575992854}"/>
          </ac:picMkLst>
        </pc:picChg>
        <pc:picChg chg="del">
          <ac:chgData name="Åshild Moen Arnesen" userId="2ba23071-72f3-4487-a1e5-47ab74ef7afe" providerId="ADAL" clId="{5E943755-2E1F-4504-B01F-24D16C32ED3F}" dt="2024-09-25T11:21:48.173" v="1267" actId="478"/>
          <ac:picMkLst>
            <pc:docMk/>
            <pc:sldMk cId="3561579154" sldId="351"/>
            <ac:picMk id="7" creationId="{F5A873E7-2FBE-44BE-80E3-8B895035FCDF}"/>
          </ac:picMkLst>
        </pc:picChg>
        <pc:picChg chg="del">
          <ac:chgData name="Åshild Moen Arnesen" userId="2ba23071-72f3-4487-a1e5-47ab74ef7afe" providerId="ADAL" clId="{5E943755-2E1F-4504-B01F-24D16C32ED3F}" dt="2024-09-25T11:21:48.798" v="1268" actId="478"/>
          <ac:picMkLst>
            <pc:docMk/>
            <pc:sldMk cId="3561579154" sldId="351"/>
            <ac:picMk id="8" creationId="{264A3384-7633-495B-9580-C5FC75B84278}"/>
          </ac:picMkLst>
        </pc:picChg>
        <pc:picChg chg="del">
          <ac:chgData name="Åshild Moen Arnesen" userId="2ba23071-72f3-4487-a1e5-47ab74ef7afe" providerId="ADAL" clId="{5E943755-2E1F-4504-B01F-24D16C32ED3F}" dt="2024-09-25T11:21:49.470" v="1269" actId="478"/>
          <ac:picMkLst>
            <pc:docMk/>
            <pc:sldMk cId="3561579154" sldId="351"/>
            <ac:picMk id="9" creationId="{434F0FCA-A2B2-4BCD-81F0-313782B80234}"/>
          </ac:picMkLst>
        </pc:picChg>
      </pc:sldChg>
      <pc:sldChg chg="addSp delSp modSp add mod">
        <pc:chgData name="Åshild Moen Arnesen" userId="2ba23071-72f3-4487-a1e5-47ab74ef7afe" providerId="ADAL" clId="{5E943755-2E1F-4504-B01F-24D16C32ED3F}" dt="2024-09-26T06:39:13.131" v="2410" actId="1076"/>
        <pc:sldMkLst>
          <pc:docMk/>
          <pc:sldMk cId="3238568331" sldId="352"/>
        </pc:sldMkLst>
        <pc:spChg chg="del">
          <ac:chgData name="Åshild Moen Arnesen" userId="2ba23071-72f3-4487-a1e5-47ab74ef7afe" providerId="ADAL" clId="{5E943755-2E1F-4504-B01F-24D16C32ED3F}" dt="2024-09-25T11:26:08.545" v="1345" actId="478"/>
          <ac:spMkLst>
            <pc:docMk/>
            <pc:sldMk cId="3238568331" sldId="352"/>
            <ac:spMk id="2" creationId="{16F38A73-1976-432A-8935-B1A62F40F4A7}"/>
          </ac:spMkLst>
        </pc:spChg>
        <pc:spChg chg="del">
          <ac:chgData name="Åshild Moen Arnesen" userId="2ba23071-72f3-4487-a1e5-47ab74ef7afe" providerId="ADAL" clId="{5E943755-2E1F-4504-B01F-24D16C32ED3F}" dt="2024-09-25T11:26:10.720" v="1346" actId="478"/>
          <ac:spMkLst>
            <pc:docMk/>
            <pc:sldMk cId="3238568331" sldId="352"/>
            <ac:spMk id="3" creationId="{85290A9A-5564-4721-BBA3-3EDC34CB013A}"/>
          </ac:spMkLst>
        </pc:spChg>
        <pc:spChg chg="add mod">
          <ac:chgData name="Åshild Moen Arnesen" userId="2ba23071-72f3-4487-a1e5-47ab74ef7afe" providerId="ADAL" clId="{5E943755-2E1F-4504-B01F-24D16C32ED3F}" dt="2024-09-25T11:26:08.545" v="1345" actId="478"/>
          <ac:spMkLst>
            <pc:docMk/>
            <pc:sldMk cId="3238568331" sldId="352"/>
            <ac:spMk id="6" creationId="{E87B0DDB-2FC3-12C2-3815-9351D9752822}"/>
          </ac:spMkLst>
        </pc:spChg>
        <pc:spChg chg="add mod">
          <ac:chgData name="Åshild Moen Arnesen" userId="2ba23071-72f3-4487-a1e5-47ab74ef7afe" providerId="ADAL" clId="{5E943755-2E1F-4504-B01F-24D16C32ED3F}" dt="2024-09-25T11:26:10.720" v="1346" actId="478"/>
          <ac:spMkLst>
            <pc:docMk/>
            <pc:sldMk cId="3238568331" sldId="352"/>
            <ac:spMk id="9" creationId="{DA98ADEC-3319-1486-4733-B9468C8E94AD}"/>
          </ac:spMkLst>
        </pc:spChg>
        <pc:picChg chg="del">
          <ac:chgData name="Åshild Moen Arnesen" userId="2ba23071-72f3-4487-a1e5-47ab74ef7afe" providerId="ADAL" clId="{5E943755-2E1F-4504-B01F-24D16C32ED3F}" dt="2024-09-25T11:26:06.471" v="1344" actId="478"/>
          <ac:picMkLst>
            <pc:docMk/>
            <pc:sldMk cId="3238568331" sldId="352"/>
            <ac:picMk id="8" creationId="{22218FC4-6A91-87CB-EC1F-B311E8843655}"/>
          </ac:picMkLst>
        </pc:picChg>
        <pc:picChg chg="add del">
          <ac:chgData name="Åshild Moen Arnesen" userId="2ba23071-72f3-4487-a1e5-47ab74ef7afe" providerId="ADAL" clId="{5E943755-2E1F-4504-B01F-24D16C32ED3F}" dt="2024-09-25T11:41:26.299" v="1738" actId="478"/>
          <ac:picMkLst>
            <pc:docMk/>
            <pc:sldMk cId="3238568331" sldId="352"/>
            <ac:picMk id="11" creationId="{BA2269D3-7688-E577-5115-FF6AC59D9DDD}"/>
          </ac:picMkLst>
        </pc:picChg>
        <pc:picChg chg="add del mod">
          <ac:chgData name="Åshild Moen Arnesen" userId="2ba23071-72f3-4487-a1e5-47ab74ef7afe" providerId="ADAL" clId="{5E943755-2E1F-4504-B01F-24D16C32ED3F}" dt="2024-09-26T06:39:13.131" v="2410" actId="1076"/>
          <ac:picMkLst>
            <pc:docMk/>
            <pc:sldMk cId="3238568331" sldId="352"/>
            <ac:picMk id="14" creationId="{2F3F1CC3-E564-61CD-DBF3-5D0B1708053E}"/>
          </ac:picMkLst>
        </pc:picChg>
      </pc:sldChg>
      <pc:sldChg chg="addSp delSp modSp add mod">
        <pc:chgData name="Åshild Moen Arnesen" userId="2ba23071-72f3-4487-a1e5-47ab74ef7afe" providerId="ADAL" clId="{5E943755-2E1F-4504-B01F-24D16C32ED3F}" dt="2024-09-25T11:41:41.761" v="1744" actId="1076"/>
        <pc:sldMkLst>
          <pc:docMk/>
          <pc:sldMk cId="3287622556" sldId="353"/>
        </pc:sldMkLst>
        <pc:picChg chg="del">
          <ac:chgData name="Åshild Moen Arnesen" userId="2ba23071-72f3-4487-a1e5-47ab74ef7afe" providerId="ADAL" clId="{5E943755-2E1F-4504-B01F-24D16C32ED3F}" dt="2024-09-25T11:28:32.790" v="1357" actId="478"/>
          <ac:picMkLst>
            <pc:docMk/>
            <pc:sldMk cId="3287622556" sldId="353"/>
            <ac:picMk id="3" creationId="{4649D737-D241-8C7E-2AC0-0B4E7FAAC561}"/>
          </ac:picMkLst>
        </pc:picChg>
        <pc:picChg chg="add mod">
          <ac:chgData name="Åshild Moen Arnesen" userId="2ba23071-72f3-4487-a1e5-47ab74ef7afe" providerId="ADAL" clId="{5E943755-2E1F-4504-B01F-24D16C32ED3F}" dt="2024-09-25T11:41:41.761" v="1744" actId="1076"/>
          <ac:picMkLst>
            <pc:docMk/>
            <pc:sldMk cId="3287622556" sldId="353"/>
            <ac:picMk id="4" creationId="{2D390237-38CA-71BE-34D4-647955017537}"/>
          </ac:picMkLst>
        </pc:picChg>
        <pc:picChg chg="add mod">
          <ac:chgData name="Åshild Moen Arnesen" userId="2ba23071-72f3-4487-a1e5-47ab74ef7afe" providerId="ADAL" clId="{5E943755-2E1F-4504-B01F-24D16C32ED3F}" dt="2024-09-25T11:41:39.008" v="1742" actId="1076"/>
          <ac:picMkLst>
            <pc:docMk/>
            <pc:sldMk cId="3287622556" sldId="353"/>
            <ac:picMk id="6" creationId="{CAD258E2-4BC5-06D6-ED32-36881C33E267}"/>
          </ac:picMkLst>
        </pc:picChg>
        <pc:picChg chg="del">
          <ac:chgData name="Åshild Moen Arnesen" userId="2ba23071-72f3-4487-a1e5-47ab74ef7afe" providerId="ADAL" clId="{5E943755-2E1F-4504-B01F-24D16C32ED3F}" dt="2024-09-25T11:28:33.748" v="1358" actId="478"/>
          <ac:picMkLst>
            <pc:docMk/>
            <pc:sldMk cId="3287622556" sldId="353"/>
            <ac:picMk id="7" creationId="{BFA66E21-A8B7-FD8B-B68F-FA742BE497EE}"/>
          </ac:picMkLst>
        </pc:picChg>
        <pc:picChg chg="add mod">
          <ac:chgData name="Åshild Moen Arnesen" userId="2ba23071-72f3-4487-a1e5-47ab74ef7afe" providerId="ADAL" clId="{5E943755-2E1F-4504-B01F-24D16C32ED3F}" dt="2024-09-25T11:41:40.447" v="1743" actId="1076"/>
          <ac:picMkLst>
            <pc:docMk/>
            <pc:sldMk cId="3287622556" sldId="353"/>
            <ac:picMk id="8" creationId="{F4BE09AB-9320-7607-C1AC-EEBF482E459D}"/>
          </ac:picMkLst>
        </pc:picChg>
      </pc:sldChg>
      <pc:sldChg chg="add del">
        <pc:chgData name="Åshild Moen Arnesen" userId="2ba23071-72f3-4487-a1e5-47ab74ef7afe" providerId="ADAL" clId="{5E943755-2E1F-4504-B01F-24D16C32ED3F}" dt="2024-09-25T11:26:12.862" v="1348"/>
        <pc:sldMkLst>
          <pc:docMk/>
          <pc:sldMk cId="3879699515" sldId="353"/>
        </pc:sldMkLst>
      </pc:sldChg>
      <pc:sldChg chg="modSp add mod modAnim">
        <pc:chgData name="Åshild Moen Arnesen" userId="2ba23071-72f3-4487-a1e5-47ab74ef7afe" providerId="ADAL" clId="{5E943755-2E1F-4504-B01F-24D16C32ED3F}" dt="2024-09-26T06:43:26.970" v="2504"/>
        <pc:sldMkLst>
          <pc:docMk/>
          <pc:sldMk cId="98203843" sldId="354"/>
        </pc:sldMkLst>
        <pc:spChg chg="mod">
          <ac:chgData name="Åshild Moen Arnesen" userId="2ba23071-72f3-4487-a1e5-47ab74ef7afe" providerId="ADAL" clId="{5E943755-2E1F-4504-B01F-24D16C32ED3F}" dt="2024-09-25T11:39:17.053" v="1709" actId="20577"/>
          <ac:spMkLst>
            <pc:docMk/>
            <pc:sldMk cId="98203843" sldId="354"/>
            <ac:spMk id="2" creationId="{16F38A73-1976-432A-8935-B1A62F40F4A7}"/>
          </ac:spMkLst>
        </pc:spChg>
        <pc:spChg chg="mod">
          <ac:chgData name="Åshild Moen Arnesen" userId="2ba23071-72f3-4487-a1e5-47ab74ef7afe" providerId="ADAL" clId="{5E943755-2E1F-4504-B01F-24D16C32ED3F}" dt="2024-09-26T06:43:09.135" v="2499" actId="20577"/>
          <ac:spMkLst>
            <pc:docMk/>
            <pc:sldMk cId="98203843" sldId="354"/>
            <ac:spMk id="3" creationId="{85290A9A-5564-4721-BBA3-3EDC34CB013A}"/>
          </ac:spMkLst>
        </pc:spChg>
      </pc:sldChg>
      <pc:sldChg chg="addSp delSp modSp add mod ord">
        <pc:chgData name="Åshild Moen Arnesen" userId="2ba23071-72f3-4487-a1e5-47ab74ef7afe" providerId="ADAL" clId="{5E943755-2E1F-4504-B01F-24D16C32ED3F}" dt="2024-09-25T11:38:23.827" v="1699" actId="478"/>
        <pc:sldMkLst>
          <pc:docMk/>
          <pc:sldMk cId="479019959" sldId="355"/>
        </pc:sldMkLst>
        <pc:spChg chg="del">
          <ac:chgData name="Åshild Moen Arnesen" userId="2ba23071-72f3-4487-a1e5-47ab74ef7afe" providerId="ADAL" clId="{5E943755-2E1F-4504-B01F-24D16C32ED3F}" dt="2024-09-25T11:38:22.091" v="1698" actId="478"/>
          <ac:spMkLst>
            <pc:docMk/>
            <pc:sldMk cId="479019959" sldId="355"/>
            <ac:spMk id="6" creationId="{E87B0DDB-2FC3-12C2-3815-9351D9752822}"/>
          </ac:spMkLst>
        </pc:spChg>
        <pc:picChg chg="add mod">
          <ac:chgData name="Åshild Moen Arnesen" userId="2ba23071-72f3-4487-a1e5-47ab74ef7afe" providerId="ADAL" clId="{5E943755-2E1F-4504-B01F-24D16C32ED3F}" dt="2024-09-25T11:38:15.771" v="1697" actId="1035"/>
          <ac:picMkLst>
            <pc:docMk/>
            <pc:sldMk cId="479019959" sldId="355"/>
            <ac:picMk id="3" creationId="{AF16F8CF-863F-BC3D-E907-97D19F6C44B5}"/>
          </ac:picMkLst>
        </pc:picChg>
        <pc:picChg chg="del">
          <ac:chgData name="Åshild Moen Arnesen" userId="2ba23071-72f3-4487-a1e5-47ab74ef7afe" providerId="ADAL" clId="{5E943755-2E1F-4504-B01F-24D16C32ED3F}" dt="2024-09-25T11:38:23.827" v="1699" actId="478"/>
          <ac:picMkLst>
            <pc:docMk/>
            <pc:sldMk cId="479019959" sldId="355"/>
            <ac:picMk id="4" creationId="{8E7A6E15-BC3E-416A-99B5-409E9D43B0F7}"/>
          </ac:picMkLst>
        </pc:picChg>
        <pc:picChg chg="mod">
          <ac:chgData name="Åshild Moen Arnesen" userId="2ba23071-72f3-4487-a1e5-47ab74ef7afe" providerId="ADAL" clId="{5E943755-2E1F-4504-B01F-24D16C32ED3F}" dt="2024-09-25T11:37:50.881" v="1680" actId="1076"/>
          <ac:picMkLst>
            <pc:docMk/>
            <pc:sldMk cId="479019959" sldId="355"/>
            <ac:picMk id="11" creationId="{BA2269D3-7688-E577-5115-FF6AC59D9DDD}"/>
          </ac:picMkLst>
        </pc:picChg>
        <pc:picChg chg="del">
          <ac:chgData name="Åshild Moen Arnesen" userId="2ba23071-72f3-4487-a1e5-47ab74ef7afe" providerId="ADAL" clId="{5E943755-2E1F-4504-B01F-24D16C32ED3F}" dt="2024-09-25T11:37:48.185" v="1679" actId="478"/>
          <ac:picMkLst>
            <pc:docMk/>
            <pc:sldMk cId="479019959" sldId="355"/>
            <ac:picMk id="14" creationId="{2F3F1CC3-E564-61CD-DBF3-5D0B1708053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55785" y="599831"/>
            <a:ext cx="5504534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50" b="1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92261" y="8683991"/>
            <a:ext cx="868057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t>25.09.2024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90538" y="8685213"/>
            <a:ext cx="490262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59415" y="8685213"/>
            <a:ext cx="25790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1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43904" y="599831"/>
            <a:ext cx="5128296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50" dirty="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39962" y="8683991"/>
            <a:ext cx="83223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24.09.2024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85800" y="8685213"/>
            <a:ext cx="4536831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 dirty="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64354" y="8685213"/>
            <a:ext cx="24726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71246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24.09.2024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24.09.2024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24.09.2024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24.09.2024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24.09.2024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24.09.2024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rken.no/nb-NO/fellesrad/indreostfold/omoss/magasinet%20kime/" TargetMode="Externa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905D13E-4397-444D-9D72-5C288C66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172C-E5A6-B547-B606-488AA18D1FD3}" type="datetime1">
              <a:rPr lang="nb-NO" smtClean="0"/>
              <a:t>25.09.2024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679592F-5F76-D64B-A0E4-DF3D27B7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6D5D829-711E-0548-8041-4A9647446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130" y="785829"/>
            <a:ext cx="2626208" cy="676645"/>
          </a:xfrm>
        </p:spPr>
        <p:txBody>
          <a:bodyPr/>
          <a:lstStyle/>
          <a:p>
            <a:r>
              <a:rPr lang="nb-NO" dirty="0"/>
              <a:t>KIME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615BE1ED-A39E-F642-8DF4-7022C7B8A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61" y="4393578"/>
            <a:ext cx="3967990" cy="416480"/>
          </a:xfrm>
        </p:spPr>
        <p:txBody>
          <a:bodyPr/>
          <a:lstStyle/>
          <a:p>
            <a:r>
              <a:rPr lang="nb-NO" sz="2000" i="1" dirty="0"/>
              <a:t>Hvordan kan vi lage</a:t>
            </a:r>
            <a:br>
              <a:rPr lang="nb-NO" sz="2000" i="1" dirty="0"/>
            </a:br>
            <a:r>
              <a:rPr lang="nb-NO" sz="2000" i="1" dirty="0"/>
              <a:t> et magasin som folk</a:t>
            </a:r>
            <a:br>
              <a:rPr lang="nb-NO" sz="2000" i="1" dirty="0"/>
            </a:br>
            <a:r>
              <a:rPr lang="nb-NO" sz="2000" i="1" dirty="0"/>
              <a:t>vil ha liggende </a:t>
            </a:r>
            <a:br>
              <a:rPr lang="nb-NO" sz="2000" i="1" dirty="0"/>
            </a:br>
            <a:r>
              <a:rPr lang="nb-NO" sz="2000" i="1" dirty="0"/>
              <a:t>fremme på stuebordet?</a:t>
            </a:r>
          </a:p>
        </p:txBody>
      </p:sp>
      <p:pic>
        <p:nvPicPr>
          <p:cNvPr id="8" name="Bilde 7" descr="Et bilde som inneholder dekketøy, kopp, te, kaffekopp&#10;&#10;Automatisk generert beskrivelse">
            <a:extLst>
              <a:ext uri="{FF2B5EF4-FFF2-40B4-BE49-F238E27FC236}">
                <a16:creationId xmlns:a16="http://schemas.microsoft.com/office/drawing/2014/main" id="{5B06A6EA-A487-0B17-E9ED-FA6D248F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121" y="-8517"/>
            <a:ext cx="5486400" cy="6858000"/>
          </a:xfrm>
          <a:prstGeom prst="rect">
            <a:avLst/>
          </a:prstGeom>
        </p:spPr>
      </p:pic>
      <p:sp>
        <p:nvSpPr>
          <p:cNvPr id="10" name="Undertittel 4">
            <a:extLst>
              <a:ext uri="{FF2B5EF4-FFF2-40B4-BE49-F238E27FC236}">
                <a16:creationId xmlns:a16="http://schemas.microsoft.com/office/drawing/2014/main" id="{BB6FB9EC-D17B-E83E-EA7D-C9513FB0972F}"/>
              </a:ext>
            </a:extLst>
          </p:cNvPr>
          <p:cNvSpPr txBox="1">
            <a:spLocks/>
          </p:cNvSpPr>
          <p:nvPr/>
        </p:nvSpPr>
        <p:spPr>
          <a:xfrm>
            <a:off x="623888" y="6341336"/>
            <a:ext cx="1900075" cy="210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Åshild Moen Arnesen</a:t>
            </a:r>
          </a:p>
        </p:txBody>
      </p:sp>
      <p:sp>
        <p:nvSpPr>
          <p:cNvPr id="11" name="Undertittel 4">
            <a:extLst>
              <a:ext uri="{FF2B5EF4-FFF2-40B4-BE49-F238E27FC236}">
                <a16:creationId xmlns:a16="http://schemas.microsoft.com/office/drawing/2014/main" id="{5AF6F477-6E4A-5232-6FCC-FDB6B256FE9E}"/>
              </a:ext>
            </a:extLst>
          </p:cNvPr>
          <p:cNvSpPr txBox="1">
            <a:spLocks/>
          </p:cNvSpPr>
          <p:nvPr/>
        </p:nvSpPr>
        <p:spPr>
          <a:xfrm>
            <a:off x="-341409" y="1506965"/>
            <a:ext cx="3967990" cy="416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Kirkemagasinet</a:t>
            </a:r>
            <a:br>
              <a:rPr lang="nb-NO" dirty="0"/>
            </a:br>
            <a:r>
              <a:rPr lang="nb-NO" dirty="0"/>
              <a:t>I Indre Østfold</a:t>
            </a:r>
            <a:endParaRPr lang="nb-NO" b="1" dirty="0">
              <a:solidFill>
                <a:srgbClr val="000000"/>
              </a:solidFill>
              <a:highlight>
                <a:srgbClr val="FFFFFF"/>
              </a:highlight>
              <a:latin typeface="__Noto_Sans_Display_038cc7"/>
            </a:endParaRPr>
          </a:p>
        </p:txBody>
      </p:sp>
    </p:spTree>
    <p:extLst>
      <p:ext uri="{BB962C8B-B14F-4D97-AF65-F5344CB8AC3E}">
        <p14:creationId xmlns:p14="http://schemas.microsoft.com/office/powerpoint/2010/main" val="3826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2525380-5F50-5566-6DB5-2A3CEF4A3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2" y="225425"/>
            <a:ext cx="4651515" cy="6582478"/>
          </a:xfrm>
          <a:prstGeom prst="rect">
            <a:avLst/>
          </a:prstGeom>
        </p:spPr>
      </p:pic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A2B9275F-C8DB-1D8F-C158-2A3A73323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B989C91-6E4E-DAB1-806F-8F66E7A1C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27" y="225425"/>
            <a:ext cx="4651515" cy="66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53CADCC-D524-699E-5E31-AF58C1679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54" y="0"/>
            <a:ext cx="4910361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1BAC364-AC5D-2A05-AE94-CED65A38B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415" y="-79513"/>
            <a:ext cx="4883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E4C93B6-C27A-2DF3-A87C-1B73E0CE5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84" y="0"/>
            <a:ext cx="4798177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BFA72BA-9CAB-6085-D10C-038EEAAA3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322" y="0"/>
            <a:ext cx="4837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2393BE1-9D00-629B-59C7-4A0FFAF9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6" y="0"/>
            <a:ext cx="4820890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3F40BFB-7580-E82E-E211-D7C7C82F1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228" y="0"/>
            <a:ext cx="4846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649D737-D241-8C7E-2AC0-0B4E7FAA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23" y="0"/>
            <a:ext cx="4875161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FA66E21-A8B7-FD8B-B68F-FA742BE4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484" y="0"/>
            <a:ext cx="4855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A98ADEC-3319-1486-4733-B9468C8E9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BA2269D3-7688-E577-5115-FF6AC59D9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0"/>
            <a:ext cx="4902079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F16F8CF-863F-BC3D-E907-97D19F6C4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966" y="39758"/>
            <a:ext cx="4820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AD258E2-4BC5-06D6-ED32-36881C33E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82" y="0"/>
            <a:ext cx="4871936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D390237-38CA-71BE-34D4-64795501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179" y="0"/>
            <a:ext cx="4913806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4BE09AB-9320-7607-C1AC-EEBF482E4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282" y="0"/>
            <a:ext cx="1815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17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01015AE-AF00-41D3-268E-9BD708005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31DEB8A7-8F4F-7A2E-18E0-3DDEAE84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2D4A839-F919-00B9-EA45-9653AF63C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6" y="0"/>
            <a:ext cx="4914900" cy="68580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B69C7381-02AE-8798-D5EB-053E60F6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537" y="-79513"/>
            <a:ext cx="477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Faste spalter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90A9A-5564-4721-BBA3-3EDC34CB0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80" y="1208536"/>
            <a:ext cx="10944226" cy="4672713"/>
          </a:xfrm>
        </p:spPr>
        <p:txBody>
          <a:bodyPr>
            <a:normAutofit/>
          </a:bodyPr>
          <a:lstStyle/>
          <a:p>
            <a:pPr lvl="1"/>
            <a:r>
              <a:rPr lang="nb-NO" dirty="0"/>
              <a:t>Hvorfor er du frivillig? </a:t>
            </a:r>
          </a:p>
          <a:p>
            <a:pPr lvl="1"/>
            <a:r>
              <a:rPr lang="nb-NO" dirty="0"/>
              <a:t>Min kirke </a:t>
            </a:r>
          </a:p>
          <a:p>
            <a:pPr lvl="1"/>
            <a:r>
              <a:rPr lang="nb-NO" dirty="0"/>
              <a:t>Indre tanke</a:t>
            </a:r>
          </a:p>
          <a:p>
            <a:pPr lvl="1"/>
            <a:r>
              <a:rPr lang="nb-NO" dirty="0" err="1"/>
              <a:t>Byggrådgivers</a:t>
            </a:r>
            <a:r>
              <a:rPr lang="nb-NO" dirty="0"/>
              <a:t> hjørne</a:t>
            </a:r>
          </a:p>
          <a:p>
            <a:pPr lvl="1"/>
            <a:r>
              <a:rPr lang="nb-NO" dirty="0"/>
              <a:t>Nytt fra fellesrådet</a:t>
            </a:r>
          </a:p>
          <a:p>
            <a:pPr lvl="1"/>
            <a:r>
              <a:rPr lang="nb-NO" dirty="0"/>
              <a:t>Hvor er dette?</a:t>
            </a:r>
          </a:p>
          <a:p>
            <a:pPr lvl="1"/>
            <a:r>
              <a:rPr lang="nb-NO" dirty="0"/>
              <a:t>Livets gang</a:t>
            </a:r>
          </a:p>
          <a:p>
            <a:pPr lvl="1"/>
            <a:r>
              <a:rPr lang="nb-NO" dirty="0"/>
              <a:t>Småstoff</a:t>
            </a:r>
          </a:p>
          <a:p>
            <a:pPr lvl="1"/>
            <a:endParaRPr lang="nb-NO" dirty="0"/>
          </a:p>
          <a:p>
            <a:pPr marL="0" indent="0">
              <a:buNone/>
            </a:pPr>
            <a:endParaRPr lang="nb-NO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C27DF6C-4F72-8ED8-4017-852874355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902" y="0"/>
            <a:ext cx="1734862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21ABBB0-559E-B454-7A09-A0D20CA36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290" y="0"/>
            <a:ext cx="2813749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15B9514-CAAD-A1EF-8BB7-CBAAAFB95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49"/>
          <a:stretch/>
        </p:blipFill>
        <p:spPr>
          <a:xfrm>
            <a:off x="3799684" y="3823087"/>
            <a:ext cx="3098692" cy="286685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E721D31-E7EC-7267-42AE-457B99FFA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905" y="1089025"/>
            <a:ext cx="3422634" cy="28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3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tenker vi innhold?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90A9A-5564-4721-BBA3-3EDC34CB0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061244"/>
            <a:ext cx="10944226" cy="499735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gode historien – godt skrevet</a:t>
            </a:r>
            <a:endParaRPr lang="nb-NO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med alle deler av fellesrådsområdet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Innhold fremfor informasjon, presentere fremfor å referere, hva som kommer fremover.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brede kirkegruppa, ikke spesielt for insiderne (minefelt?)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Menneskemøter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har ikke låst oss til at vi skal ha en side for hvert sted, ha variasjon i stoffet.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Bærende hovedsak hver gang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Gode bilder – men lav terskel</a:t>
            </a:r>
            <a:endParaRPr lang="nb-NO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1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447E88-C97F-3641-A769-C5C8C582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2FA6-23BD-0E4F-A3AA-E7DFFF2B9C96}" type="datetime1">
              <a:rPr lang="nb-NO" smtClean="0"/>
              <a:t>25.09.2024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A69A749-31FB-8C47-B54F-32E3EB49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B88D74E-58F4-124E-B28C-0F152B678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545" y="4347798"/>
            <a:ext cx="10944224" cy="1022809"/>
          </a:xfrm>
        </p:spPr>
        <p:txBody>
          <a:bodyPr/>
          <a:lstStyle/>
          <a:p>
            <a:r>
              <a:rPr lang="nb-NO" dirty="0"/>
              <a:t>Hva tenkte vi i 2019?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3AC2A0D7-F195-404E-AC18-DC3FF6417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33" y="5520617"/>
            <a:ext cx="10944224" cy="1006440"/>
          </a:xfrm>
        </p:spPr>
        <p:txBody>
          <a:bodyPr/>
          <a:lstStyle/>
          <a:p>
            <a:r>
              <a:rPr lang="nb-NO" dirty="0"/>
              <a:t>Fire menighetsblad blir til ett (samlende) kirkemagasin.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81C70AA-00AB-4214-BA5E-E57575992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4" t="20586" r="36023" b="6839"/>
          <a:stretch/>
        </p:blipFill>
        <p:spPr>
          <a:xfrm>
            <a:off x="5394370" y="1719598"/>
            <a:ext cx="1676574" cy="235382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5A873E7-2FBE-44BE-80E3-8B895035F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6" t="20199" r="35869" b="6335"/>
          <a:stretch/>
        </p:blipFill>
        <p:spPr>
          <a:xfrm>
            <a:off x="740206" y="1706515"/>
            <a:ext cx="1802296" cy="251791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64A3384-7633-495B-9580-C5FC75B84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51" y="1722750"/>
            <a:ext cx="1778276" cy="251791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34F0FCA-A2B2-4BCD-81F0-313782B80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87" y="1686306"/>
            <a:ext cx="17621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tenker vi innhold forts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90A9A-5564-4721-BBA3-3EDC34CB0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188658"/>
            <a:ext cx="10944226" cy="4672713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Adventskalender, høstferietips, grønn guide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Ikke </a:t>
            </a:r>
            <a:r>
              <a:rPr lang="nb-NO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gudstjenesteliste</a:t>
            </a: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men arrangementskaldender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Frivillige bidrar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Får flinke folk til å skrive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Medvirkning fra de ansatte og ansatte er korrekturlesere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Døpte og døde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Fortelle historien fremfor å referere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Faste spalter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Kreative uttrykk – kunstuttrykk – konkurranser, guider.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nb-NO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B0F9D77-AFA6-3341-9846-F5DBD0D60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05667C8D-6B82-674C-9D19-3BEE5458A9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400">
                <a:highlight>
                  <a:srgbClr val="FFFF00"/>
                </a:highlight>
              </a:rPr>
              <a:t>Hverdagsmesser</a:t>
            </a:r>
          </a:p>
          <a:p>
            <a:r>
              <a:rPr lang="nb-NO" sz="2400">
                <a:highlight>
                  <a:srgbClr val="FFFF00"/>
                </a:highlight>
              </a:rPr>
              <a:t>Søndagsskolegudstj</a:t>
            </a:r>
          </a:p>
          <a:p>
            <a:r>
              <a:rPr lang="nb-NO" sz="2400">
                <a:highlight>
                  <a:srgbClr val="FFFF00"/>
                </a:highlight>
              </a:rPr>
              <a:t>Temakvelder</a:t>
            </a:r>
          </a:p>
          <a:p>
            <a:r>
              <a:rPr lang="nb-NO" sz="2400">
                <a:highlight>
                  <a:srgbClr val="FFFF00"/>
                </a:highlight>
              </a:rPr>
              <a:t>Frivillighet</a:t>
            </a:r>
          </a:p>
          <a:p>
            <a:r>
              <a:rPr lang="nb-NO" sz="2400">
                <a:highlight>
                  <a:srgbClr val="FFFF00"/>
                </a:highlight>
              </a:rPr>
              <a:t>Grønn kirke</a:t>
            </a:r>
            <a:endParaRPr lang="nb-NO" sz="2400" dirty="0">
              <a:highlight>
                <a:srgbClr val="FFFF00"/>
              </a:highlight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BF2166C-A2D5-E749-B312-4FF647082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5073F83-C0BE-B41F-84F7-9AE491C68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78" y="28167"/>
            <a:ext cx="9650895" cy="68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93BF28-409A-7043-9E1B-C275B1710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24.09.2024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22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FD70930-1B45-546D-BC21-992965CB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75" y="0"/>
            <a:ext cx="11861825" cy="61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447E88-C97F-3641-A769-C5C8C582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2FA6-23BD-0E4F-A3AA-E7DFFF2B9C96}" type="datetime1">
              <a:rPr lang="nb-NO" smtClean="0"/>
              <a:t>24.09.2024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A69A749-31FB-8C47-B54F-32E3EB49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23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B88D74E-58F4-124E-B28C-0F152B678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Se alle utgaver av Kime her: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3AC2A0D7-F195-404E-AC18-DC3FF6417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https://www.kirken.no/nb-NO/fellesrad/indreostfold/omoss/magasinet%</a:t>
            </a:r>
            <a:r>
              <a:rPr lang="nb-NO">
                <a:hlinkClick r:id="rId2"/>
              </a:rPr>
              <a:t>20kime/</a:t>
            </a:r>
            <a:endParaRPr lang="nb-NO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54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A33923-70DA-4A55-BE96-885285C2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Bahnschrift" panose="020B0502040204020203" pitchFamily="34" charset="0"/>
              </a:rPr>
              <a:t>Hva vil de lese om?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5B5942-3E01-4906-8701-3F5B583B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Bahnschrift" panose="020B0502040204020203" pitchFamily="34" charset="0"/>
              </a:rPr>
              <a:t>Mennesker, mer enn om </a:t>
            </a:r>
            <a:r>
              <a:rPr lang="nb-NO" i="1" dirty="0">
                <a:latin typeface="Bahnschrift" panose="020B0502040204020203" pitchFamily="34" charset="0"/>
              </a:rPr>
              <a:t>saker</a:t>
            </a:r>
            <a:r>
              <a:rPr lang="nb-NO" dirty="0">
                <a:latin typeface="Bahnschrift" panose="020B0502040204020203" pitchFamily="34" charset="0"/>
              </a:rPr>
              <a:t>. </a:t>
            </a:r>
          </a:p>
          <a:p>
            <a:pPr lvl="1"/>
            <a:r>
              <a:rPr lang="nb-NO" dirty="0">
                <a:latin typeface="Bahnschrift Light SemiCondensed" panose="020B0502040204020203" pitchFamily="34" charset="0"/>
              </a:rPr>
              <a:t>For 73% av leserne betyr det mye å kunne gjenkjenne folk på bilder. </a:t>
            </a:r>
          </a:p>
          <a:p>
            <a:pPr lvl="1"/>
            <a:r>
              <a:rPr lang="nb-NO" dirty="0">
                <a:latin typeface="Bahnschrift Light SemiCondensed" panose="020B0502040204020203" pitchFamily="34" charset="0"/>
              </a:rPr>
              <a:t>Hele 80% sier at de liker å lese intervjuer med folk fra nærmiljøet. </a:t>
            </a:r>
          </a:p>
          <a:p>
            <a:pPr lvl="1"/>
            <a:r>
              <a:rPr lang="nb-NO" dirty="0">
                <a:latin typeface="Bahnschrift Light SemiCondensed" panose="020B0502040204020203" pitchFamily="34" charset="0"/>
              </a:rPr>
              <a:t>82% av leserne liker lokalhistorisk stoff i bladet. </a:t>
            </a:r>
          </a:p>
          <a:p>
            <a:pPr lvl="1"/>
            <a:r>
              <a:rPr lang="nb-NO" dirty="0">
                <a:latin typeface="Bahnschrift Light SemiCondensed" panose="020B0502040204020203" pitchFamily="34" charset="0"/>
              </a:rPr>
              <a:t>59% liker å følge med på hva som skal skje (men møter ikke opp - kan vi gjøre noe med dette?)</a:t>
            </a:r>
          </a:p>
          <a:p>
            <a:pPr lvl="1"/>
            <a:r>
              <a:rPr lang="nb-NO" dirty="0">
                <a:latin typeface="Bahnschrift Light SemiCondensed" panose="020B0502040204020203" pitchFamily="34" charset="0"/>
              </a:rPr>
              <a:t>Navnelister over døde, døpte, vigde og konfirmanter har høy interesse, mens ”bare” 46% synes det er fint å kunne finne navnene til de kirkelig ansatte i bladet. </a:t>
            </a:r>
          </a:p>
          <a:p>
            <a:pPr lvl="1"/>
            <a:endParaRPr lang="nb-NO" dirty="0">
              <a:latin typeface="Bahnschrift" panose="020B0502040204020203" pitchFamily="34" charset="0"/>
            </a:endParaRPr>
          </a:p>
          <a:p>
            <a:pPr marL="457200" lvl="1" indent="0">
              <a:buNone/>
            </a:pPr>
            <a:r>
              <a:rPr lang="nb-NO" sz="1100" i="1" dirty="0">
                <a:latin typeface="Bahnschrift Light SemiCondensed" panose="020B0502040204020203" pitchFamily="34" charset="0"/>
              </a:rPr>
              <a:t>Magnhild Landrø - 2013 - to store medieundersøkelser om norske menighetsblader, med forskningsmidler fra RAM. (Rådet for Anvendt Medieforskning). Den ene var en landsdekkende leserundersøkelse, gjort i samarbeid med TNS Gallup</a:t>
            </a:r>
            <a:r>
              <a:rPr lang="nb-NO" sz="1100" dirty="0">
                <a:latin typeface="Bahnschrift Light SemiCondensed" panose="020B0502040204020203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nb-NO" sz="1100" i="1" dirty="0">
                <a:latin typeface="Bahnschrift" panose="020B0502040204020203" pitchFamily="34" charset="0"/>
              </a:rPr>
              <a:t>https://s3-eu-west-1.amazonaws.com/frilanskatalogen/files/1478/original/Menighetsbladunders%C3%B8kelsen_2013._Rapport.pdf?1505473895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4E466D1-B504-4C4F-8AEE-2399B53F0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Målsetning for bladet: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90A9A-5564-4721-BBA3-3EDC34CB0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>
                <a:latin typeface="Bahnschrift Light SemiCondensed" panose="020B0502040204020203" pitchFamily="34" charset="0"/>
              </a:rPr>
              <a:t>Menighetsbladets hovedformål:</a:t>
            </a:r>
            <a:br>
              <a:rPr lang="nb-NO" dirty="0">
                <a:latin typeface="Bahnschrift Light SemiCondensed" panose="020B0502040204020203" pitchFamily="34" charset="0"/>
              </a:rPr>
            </a:br>
            <a:r>
              <a:rPr lang="nb-NO" b="1" i="1" dirty="0">
                <a:latin typeface="Bahnschrift Light SemiCondensed" panose="020B0502040204020203" pitchFamily="34" charset="0"/>
              </a:rPr>
              <a:t>Skape interesse og handling i møte med kirkens tilbud.</a:t>
            </a:r>
            <a:br>
              <a:rPr lang="nb-NO" i="1" dirty="0">
                <a:latin typeface="Bahnschrift Light SemiCondensed" panose="020B0502040204020203" pitchFamily="34" charset="0"/>
              </a:rPr>
            </a:br>
            <a:r>
              <a:rPr lang="nb-NO" i="1" dirty="0">
                <a:latin typeface="Bahnschrift Light SemiCondensed" panose="020B0502040204020203" pitchFamily="34" charset="0"/>
              </a:rPr>
              <a:t>Stimulere til tanke og dialog rundt tro og kirkens budskap.</a:t>
            </a:r>
            <a:endParaRPr lang="nb-NO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dirty="0">
                <a:latin typeface="Bahnschrift Light SemiCondensed" panose="020B0502040204020203" pitchFamily="34" charset="0"/>
              </a:rPr>
              <a:t>Redaktøren er ansvarlig for menighetsbladets redaksjonelle linje og innhold, Ansvarlig utgiver: Kirkevergen</a:t>
            </a:r>
          </a:p>
          <a:p>
            <a:pPr marL="0" indent="0">
              <a:buNone/>
            </a:pPr>
            <a:r>
              <a:rPr lang="nb-NO" dirty="0">
                <a:latin typeface="Bahnschrift Light SemiCondensed" panose="020B0502040204020203" pitchFamily="34" charset="0"/>
              </a:rPr>
              <a:t>Redaksjonen har mandat (oppnevnt som representanter av alle fem menighetsråd) til å sette retning og hovedlinjer for bladet. Hvis redaktør ikke lenger har fellesrådets tillit må denne trekke seg fra oppgaven.</a:t>
            </a:r>
          </a:p>
          <a:p>
            <a:pPr marL="0" indent="0">
              <a:buNone/>
            </a:pPr>
            <a:r>
              <a:rPr lang="nb-NO" dirty="0">
                <a:latin typeface="Bahnschrift Light SemiCondensed" panose="020B0502040204020203" pitchFamily="34" charset="0"/>
              </a:rPr>
              <a:t>Stoff til bladet leveres av ansatte, frivillige og av redaksjonen selv.</a:t>
            </a:r>
            <a:br>
              <a:rPr lang="nb-NO" dirty="0">
                <a:latin typeface="Bahnschrift Light SemiCondensed" panose="020B0502040204020203" pitchFamily="34" charset="0"/>
              </a:rPr>
            </a:br>
            <a:r>
              <a:rPr lang="nb-NO" dirty="0">
                <a:latin typeface="Bahnschrift Light SemiCondensed" panose="020B0502040204020203" pitchFamily="34" charset="0"/>
              </a:rPr>
              <a:t>Redaksjonen, med redaktør som øverste myndighet, prioriterer innholdet til hvert nummer og avgjør om innlevert stoff kan tas med i bladet.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Fakta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90A9A-5564-4721-BBA3-3EDC34CB0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164430"/>
            <a:ext cx="10944226" cy="4894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Redaksjon: Helge (redaktør, fra Tomter), Erik fra Trøgstad, Bjørn og Solveig (ansatt) fra Eidsberg, Anne Kjersti fra Askim, Sigbjørn fra Spydeberg + Åshild (ansatt)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Opplag: 21.000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Utgaver: 4-3 utgaver i året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Antall sider: 24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Papir: Matt (innmat: 120g </a:t>
            </a:r>
            <a:r>
              <a:rPr lang="nb-NO" sz="2000" dirty="0" err="1">
                <a:latin typeface="Bahnschrift Light SemiCondensed" panose="020B0502040204020203" pitchFamily="34" charset="0"/>
              </a:rPr>
              <a:t>Edixion</a:t>
            </a:r>
            <a:r>
              <a:rPr lang="nb-NO" sz="2000" dirty="0">
                <a:latin typeface="Bahnschrift Light SemiCondensed" panose="020B0502040204020203" pitchFamily="34" charset="0"/>
              </a:rPr>
              <a:t> og omslag 170g </a:t>
            </a:r>
            <a:r>
              <a:rPr lang="nb-NO" sz="2000" dirty="0" err="1">
                <a:latin typeface="Bahnschrift Light SemiCondensed" panose="020B0502040204020203" pitchFamily="34" charset="0"/>
              </a:rPr>
              <a:t>Edixion</a:t>
            </a:r>
            <a:r>
              <a:rPr lang="nb-NO" sz="2000" dirty="0">
                <a:latin typeface="Bahnschrift Light SemiCondensed" panose="020B0502040204020203" pitchFamily="34" charset="0"/>
              </a:rPr>
              <a:t>). Svanemerket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Distribusjon: Med posten (ikke frivillige </a:t>
            </a:r>
            <a:r>
              <a:rPr lang="nb-NO" sz="2000" dirty="0" err="1">
                <a:latin typeface="Bahnschrift Light SemiCondensed" panose="020B0502040204020203" pitchFamily="34" charset="0"/>
              </a:rPr>
              <a:t>ombærere</a:t>
            </a:r>
            <a:r>
              <a:rPr lang="nb-NO" sz="2000" dirty="0">
                <a:latin typeface="Bahnschrift Light SemiCondensed" panose="020B0502040204020203" pitchFamily="34" charset="0"/>
              </a:rPr>
              <a:t>)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Anslagsvis kostnad: Trykking 21000 eks =  </a:t>
            </a:r>
            <a:r>
              <a:rPr lang="nb-NO" sz="2000" dirty="0" err="1">
                <a:latin typeface="Bahnschrift Light SemiCondensed" panose="020B0502040204020203" pitchFamily="34" charset="0"/>
              </a:rPr>
              <a:t>ca</a:t>
            </a:r>
            <a:r>
              <a:rPr lang="nb-NO" sz="2000" dirty="0">
                <a:latin typeface="Bahnschrift Light SemiCondensed" panose="020B0502040204020203" pitchFamily="34" charset="0"/>
              </a:rPr>
              <a:t> 78.000,- eks </a:t>
            </a:r>
            <a:r>
              <a:rPr lang="nb-NO" sz="2000" dirty="0" err="1">
                <a:latin typeface="Bahnschrift Light SemiCondensed" panose="020B0502040204020203" pitchFamily="34" charset="0"/>
              </a:rPr>
              <a:t>mva</a:t>
            </a:r>
            <a:r>
              <a:rPr lang="nb-NO" sz="2000" dirty="0">
                <a:latin typeface="Bahnschrift Light SemiCondensed" panose="020B0502040204020203" pitchFamily="34" charset="0"/>
              </a:rPr>
              <a:t> (blir IKKE fakturert </a:t>
            </a:r>
            <a:r>
              <a:rPr lang="nb-NO" sz="2000" dirty="0" err="1">
                <a:latin typeface="Bahnschrift Light SemiCondensed" panose="020B0502040204020203" pitchFamily="34" charset="0"/>
              </a:rPr>
              <a:t>mva</a:t>
            </a:r>
            <a:r>
              <a:rPr lang="nb-NO" sz="2000" dirty="0">
                <a:latin typeface="Bahnschrift Light SemiCondensed" panose="020B0502040204020203" pitchFamily="34" charset="0"/>
              </a:rPr>
              <a:t>) Distribusjon: 24 sider til 20566 husstander + </a:t>
            </a:r>
            <a:r>
              <a:rPr lang="nb-NO" sz="2000" dirty="0" err="1">
                <a:latin typeface="Bahnschrift Light SemiCondensed" panose="020B0502040204020203" pitchFamily="34" charset="0"/>
              </a:rPr>
              <a:t>ca</a:t>
            </a:r>
            <a:r>
              <a:rPr lang="nb-NO" sz="2000" dirty="0">
                <a:latin typeface="Bahnschrift Light SemiCondensed" panose="020B0502040204020203" pitchFamily="34" charset="0"/>
              </a:rPr>
              <a:t> 1% ekstra = 67.000,- eks </a:t>
            </a:r>
            <a:r>
              <a:rPr lang="nb-NO" sz="2000" dirty="0" err="1">
                <a:latin typeface="Bahnschrift Light SemiCondensed" panose="020B0502040204020203" pitchFamily="34" charset="0"/>
              </a:rPr>
              <a:t>mva</a:t>
            </a:r>
            <a:r>
              <a:rPr lang="nb-NO" sz="2000" dirty="0">
                <a:latin typeface="Bahnschrift Light SemiCondensed" panose="020B0502040204020203" pitchFamily="34" charset="0"/>
              </a:rPr>
              <a:t> (per des 2023)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Lokalt trykkeri (</a:t>
            </a:r>
            <a:r>
              <a:rPr lang="nb-NO" sz="2000" dirty="0" err="1">
                <a:latin typeface="Bahnschrift Light SemiCondensed" panose="020B0502040204020203" pitchFamily="34" charset="0"/>
              </a:rPr>
              <a:t>Allprofil</a:t>
            </a:r>
            <a:r>
              <a:rPr lang="nb-NO" sz="2000" dirty="0">
                <a:latin typeface="Bahnschrift Light SemiCondensed" panose="020B0502040204020203" pitchFamily="34" charset="0"/>
              </a:rPr>
              <a:t> i Mysen), lokalt designbyrå (</a:t>
            </a:r>
            <a:r>
              <a:rPr lang="nb-NO" sz="2000" dirty="0" err="1">
                <a:latin typeface="Bahnschrift Light SemiCondensed" panose="020B0502040204020203" pitchFamily="34" charset="0"/>
              </a:rPr>
              <a:t>Dahlsgren</a:t>
            </a:r>
            <a:r>
              <a:rPr lang="nb-NO" sz="2000" dirty="0">
                <a:latin typeface="Bahnschrift Light SemiCondensed" panose="020B0502040204020203" pitchFamily="34" charset="0"/>
              </a:rPr>
              <a:t> i Askim)</a:t>
            </a:r>
          </a:p>
          <a:p>
            <a:pPr marL="0" indent="0">
              <a:buNone/>
            </a:pPr>
            <a:r>
              <a:rPr lang="nb-NO" sz="2000" dirty="0">
                <a:latin typeface="Bahnschrift Light SemiCondensed" panose="020B0502040204020203" pitchFamily="34" charset="0"/>
              </a:rPr>
              <a:t>Navnet «Kime» - spiller på kime i klokker, kimen i korn og kimen i livet, troen</a:t>
            </a:r>
            <a:endParaRPr lang="nb-NO"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447E88-C97F-3641-A769-C5C8C582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2FA6-23BD-0E4F-A3AA-E7DFFF2B9C96}" type="datetime1">
              <a:rPr lang="nb-NO" smtClean="0"/>
              <a:t>25.09.2024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A69A749-31FB-8C47-B54F-32E3EB49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B88D74E-58F4-124E-B28C-0F152B678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62" y="1478343"/>
            <a:ext cx="8458781" cy="2303501"/>
          </a:xfrm>
        </p:spPr>
        <p:txBody>
          <a:bodyPr/>
          <a:lstStyle/>
          <a:p>
            <a:r>
              <a:rPr lang="nb-NO" sz="4000" dirty="0"/>
              <a:t>Hvordan prioriterer vi?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3AC2A0D7-F195-404E-AC18-DC3FF6417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33" y="4803354"/>
            <a:ext cx="10944224" cy="1006440"/>
          </a:xfrm>
        </p:spPr>
        <p:txBody>
          <a:bodyPr/>
          <a:lstStyle/>
          <a:p>
            <a:r>
              <a:rPr lang="nb-NO" dirty="0"/>
              <a:t>LOKALT FRA ALLE STEDENE + MENNESKER</a:t>
            </a:r>
          </a:p>
        </p:txBody>
      </p:sp>
    </p:spTree>
    <p:extLst>
      <p:ext uri="{BB962C8B-B14F-4D97-AF65-F5344CB8AC3E}">
        <p14:creationId xmlns:p14="http://schemas.microsoft.com/office/powerpoint/2010/main" val="35615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tenker vi innhold?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90A9A-5564-4721-BBA3-3EDC34CB0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591" y="1999293"/>
            <a:ext cx="3549513" cy="253868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nb-NO" dirty="0"/>
              <a:t>Forsiden viktig</a:t>
            </a:r>
          </a:p>
          <a:p>
            <a:pPr lvl="1"/>
            <a:r>
              <a:rPr lang="nb-NO" dirty="0"/>
              <a:t>Ansikter og folk </a:t>
            </a:r>
          </a:p>
          <a:p>
            <a:pPr lvl="1"/>
            <a:r>
              <a:rPr lang="nb-NO" dirty="0"/>
              <a:t>Gode bilder </a:t>
            </a:r>
          </a:p>
          <a:p>
            <a:pPr lvl="1"/>
            <a:r>
              <a:rPr lang="nb-NO" dirty="0"/>
              <a:t>Aldri (?) natur og bygg </a:t>
            </a:r>
          </a:p>
          <a:p>
            <a:pPr lvl="1"/>
            <a:r>
              <a:rPr lang="nb-NO" dirty="0"/>
              <a:t>Gode overskrifter </a:t>
            </a:r>
          </a:p>
          <a:p>
            <a:pPr lvl="1"/>
            <a:r>
              <a:rPr lang="nb-NO" dirty="0"/>
              <a:t>Små </a:t>
            </a:r>
            <a:r>
              <a:rPr lang="nb-NO" dirty="0" err="1"/>
              <a:t>teasere</a:t>
            </a:r>
            <a:r>
              <a:rPr lang="nb-NO" dirty="0"/>
              <a:t> </a:t>
            </a:r>
          </a:p>
          <a:p>
            <a:pPr lvl="1"/>
            <a:endParaRPr lang="nb-NO" dirty="0"/>
          </a:p>
          <a:p>
            <a:pPr marL="0" indent="0">
              <a:buNone/>
            </a:pPr>
            <a:endParaRPr lang="nb-NO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  <p:pic>
        <p:nvPicPr>
          <p:cNvPr id="8" name="Bilde 7" descr="Et bilde som inneholder tekst, bok, innendørs&#10;&#10;Automatisk generert beskrivelse">
            <a:extLst>
              <a:ext uri="{FF2B5EF4-FFF2-40B4-BE49-F238E27FC236}">
                <a16:creationId xmlns:a16="http://schemas.microsoft.com/office/drawing/2014/main" id="{22218FC4-6A91-87CB-EC1F-B311E884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927169"/>
            <a:ext cx="7864130" cy="58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87B0DDB-2FC3-12C2-3815-9351D975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A98ADEC-3319-1486-4733-B9468C8E9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2F3F1CC3-E564-61CD-DBF3-5D0B17080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32" y="0"/>
            <a:ext cx="4859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38A73-1976-432A-8935-B1A62F40F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84" y="1329166"/>
            <a:ext cx="5763661" cy="863600"/>
          </a:xfrm>
        </p:spPr>
        <p:txBody>
          <a:bodyPr/>
          <a:lstStyle/>
          <a:p>
            <a:r>
              <a:rPr lang="nb-NO" dirty="0"/>
              <a:t>Bærende inngangssak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90A9A-5564-4721-BBA3-3EDC34CB0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528" y="2460689"/>
            <a:ext cx="5531789" cy="4816210"/>
          </a:xfrm>
        </p:spPr>
        <p:txBody>
          <a:bodyPr>
            <a:normAutofit/>
          </a:bodyPr>
          <a:lstStyle/>
          <a:p>
            <a:pPr lvl="1"/>
            <a:r>
              <a:rPr lang="nb-NO" dirty="0"/>
              <a:t>Bærende reportasje/portrettintervju på de første sidene</a:t>
            </a:r>
          </a:p>
          <a:p>
            <a:pPr lvl="1"/>
            <a:r>
              <a:rPr lang="nb-NO" dirty="0"/>
              <a:t>Interessante personer i lokalmiljøet</a:t>
            </a:r>
          </a:p>
          <a:p>
            <a:pPr lvl="1"/>
            <a:r>
              <a:rPr lang="nb-NO" dirty="0"/>
              <a:t>En sak folk er opptatt av</a:t>
            </a:r>
          </a:p>
          <a:p>
            <a:pPr lvl="1"/>
            <a:r>
              <a:rPr lang="nb-NO" dirty="0"/>
              <a:t>En kuriositet </a:t>
            </a:r>
          </a:p>
          <a:p>
            <a:pPr lvl="1"/>
            <a:endParaRPr lang="nb-NO" dirty="0"/>
          </a:p>
          <a:p>
            <a:endParaRPr lang="nb-NO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A6E15-BC3E-416A-99B5-409E9D4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9" y="300831"/>
            <a:ext cx="2206347" cy="76041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B933F89-D309-1191-3897-DA5F64698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300831"/>
            <a:ext cx="3955691" cy="56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2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Dnk_powerpointMAL_16x9_bokmål</Template>
  <TotalTime>8519</TotalTime>
  <Words>731</Words>
  <Application>Microsoft Office PowerPoint</Application>
  <PresentationFormat>Widescreen</PresentationFormat>
  <Paragraphs>93</Paragraphs>
  <Slides>23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9" baseType="lpstr">
      <vt:lpstr>__Noto_Sans_Display_038cc7</vt:lpstr>
      <vt:lpstr>Arial</vt:lpstr>
      <vt:lpstr>Bahnschrift</vt:lpstr>
      <vt:lpstr>Bahnschrift Light SemiCondensed</vt:lpstr>
      <vt:lpstr>Calibri</vt:lpstr>
      <vt:lpstr>Den norske kirke_ppt mal</vt:lpstr>
      <vt:lpstr>KIME</vt:lpstr>
      <vt:lpstr>Hva tenkte vi i 2019?</vt:lpstr>
      <vt:lpstr>Hva vil de lese om? </vt:lpstr>
      <vt:lpstr>Målsetning for bladet:</vt:lpstr>
      <vt:lpstr>Fakta</vt:lpstr>
      <vt:lpstr>Hvordan prioriterer vi?</vt:lpstr>
      <vt:lpstr>Hvordan tenker vi innhold?</vt:lpstr>
      <vt:lpstr>PowerPoint-presentasjon</vt:lpstr>
      <vt:lpstr>Bærende inngangssak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Faste spalter</vt:lpstr>
      <vt:lpstr>Hvordan tenker vi innhold?</vt:lpstr>
      <vt:lpstr>Hvordan tenker vi innhold forts</vt:lpstr>
      <vt:lpstr>PowerPoint-presentasjon</vt:lpstr>
      <vt:lpstr>PowerPoint-presentasjon</vt:lpstr>
      <vt:lpstr>Se alle utgaver av Kime her: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Åshild Moen Arnesen</dc:creator>
  <cp:lastModifiedBy>Åshild Moen Arnesen</cp:lastModifiedBy>
  <cp:revision>4</cp:revision>
  <dcterms:created xsi:type="dcterms:W3CDTF">2022-09-05T08:01:20Z</dcterms:created>
  <dcterms:modified xsi:type="dcterms:W3CDTF">2024-09-26T08:48:28Z</dcterms:modified>
</cp:coreProperties>
</file>