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349" r:id="rId4"/>
    <p:sldId id="466" r:id="rId5"/>
    <p:sldId id="350" r:id="rId6"/>
    <p:sldId id="351" r:id="rId7"/>
    <p:sldId id="465" r:id="rId8"/>
    <p:sldId id="352" r:id="rId9"/>
    <p:sldId id="560" r:id="rId10"/>
    <p:sldId id="475" r:id="rId11"/>
    <p:sldId id="476" r:id="rId12"/>
    <p:sldId id="477" r:id="rId13"/>
    <p:sldId id="395" r:id="rId14"/>
    <p:sldId id="396" r:id="rId15"/>
    <p:sldId id="400" r:id="rId16"/>
    <p:sldId id="467" r:id="rId17"/>
    <p:sldId id="468" r:id="rId18"/>
    <p:sldId id="469" r:id="rId19"/>
    <p:sldId id="470" r:id="rId20"/>
    <p:sldId id="485" r:id="rId21"/>
    <p:sldId id="528" r:id="rId22"/>
    <p:sldId id="531" r:id="rId23"/>
    <p:sldId id="399" r:id="rId24"/>
    <p:sldId id="405" r:id="rId25"/>
    <p:sldId id="337" r:id="rId26"/>
    <p:sldId id="553" r:id="rId27"/>
    <p:sldId id="516" r:id="rId28"/>
    <p:sldId id="527" r:id="rId29"/>
    <p:sldId id="455" r:id="rId30"/>
    <p:sldId id="520" r:id="rId31"/>
    <p:sldId id="519" r:id="rId32"/>
    <p:sldId id="452" r:id="rId33"/>
    <p:sldId id="408" r:id="rId34"/>
    <p:sldId id="464" r:id="rId35"/>
    <p:sldId id="451" r:id="rId36"/>
    <p:sldId id="548" r:id="rId37"/>
    <p:sldId id="500" r:id="rId38"/>
    <p:sldId id="554" r:id="rId39"/>
    <p:sldId id="555" r:id="rId40"/>
    <p:sldId id="559" r:id="rId41"/>
    <p:sldId id="432" r:id="rId42"/>
    <p:sldId id="472" r:id="rId43"/>
    <p:sldId id="471" r:id="rId44"/>
    <p:sldId id="433" r:id="rId45"/>
    <p:sldId id="473" r:id="rId46"/>
    <p:sldId id="474" r:id="rId47"/>
    <p:sldId id="526" r:id="rId48"/>
    <p:sldId id="491" r:id="rId49"/>
    <p:sldId id="492" r:id="rId50"/>
    <p:sldId id="522" r:id="rId51"/>
    <p:sldId id="479" r:id="rId52"/>
    <p:sldId id="480" r:id="rId53"/>
    <p:sldId id="422" r:id="rId54"/>
    <p:sldId id="415" r:id="rId55"/>
    <p:sldId id="513" r:id="rId56"/>
    <p:sldId id="525" r:id="rId57"/>
    <p:sldId id="481" r:id="rId58"/>
    <p:sldId id="483" r:id="rId59"/>
    <p:sldId id="494" r:id="rId60"/>
    <p:sldId id="495" r:id="rId61"/>
    <p:sldId id="529" r:id="rId62"/>
    <p:sldId id="530" r:id="rId63"/>
    <p:sldId id="414" r:id="rId64"/>
    <p:sldId id="424" r:id="rId65"/>
    <p:sldId id="501" r:id="rId66"/>
    <p:sldId id="425" r:id="rId67"/>
    <p:sldId id="426" r:id="rId68"/>
    <p:sldId id="502" r:id="rId69"/>
    <p:sldId id="484" r:id="rId70"/>
    <p:sldId id="498" r:id="rId71"/>
    <p:sldId id="542" r:id="rId72"/>
    <p:sldId id="511" r:id="rId73"/>
    <p:sldId id="510" r:id="rId74"/>
    <p:sldId id="435" r:id="rId75"/>
    <p:sldId id="427" r:id="rId76"/>
    <p:sldId id="486" r:id="rId77"/>
    <p:sldId id="487" r:id="rId78"/>
    <p:sldId id="488" r:id="rId79"/>
    <p:sldId id="506" r:id="rId80"/>
    <p:sldId id="505" r:id="rId81"/>
    <p:sldId id="507" r:id="rId82"/>
    <p:sldId id="508" r:id="rId83"/>
    <p:sldId id="436" r:id="rId84"/>
    <p:sldId id="514" r:id="rId85"/>
    <p:sldId id="445" r:id="rId86"/>
    <p:sldId id="446" r:id="rId87"/>
    <p:sldId id="447" r:id="rId88"/>
    <p:sldId id="437" r:id="rId89"/>
    <p:sldId id="459" r:id="rId90"/>
    <p:sldId id="460" r:id="rId91"/>
    <p:sldId id="441" r:id="rId92"/>
    <p:sldId id="378" r:id="rId93"/>
    <p:sldId id="462" r:id="rId94"/>
    <p:sldId id="549" r:id="rId95"/>
    <p:sldId id="463" r:id="rId96"/>
    <p:sldId id="456" r:id="rId97"/>
    <p:sldId id="448" r:id="rId98"/>
    <p:sldId id="489" r:id="rId99"/>
    <p:sldId id="331" r:id="rId100"/>
    <p:sldId id="545" r:id="rId101"/>
    <p:sldId id="497" r:id="rId102"/>
    <p:sldId id="535" r:id="rId103"/>
    <p:sldId id="544" r:id="rId104"/>
    <p:sldId id="533" r:id="rId105"/>
    <p:sldId id="534" r:id="rId106"/>
    <p:sldId id="430" r:id="rId107"/>
    <p:sldId id="515" r:id="rId108"/>
    <p:sldId id="532" r:id="rId109"/>
    <p:sldId id="536" r:id="rId110"/>
    <p:sldId id="537" r:id="rId111"/>
    <p:sldId id="538" r:id="rId112"/>
    <p:sldId id="539" r:id="rId113"/>
    <p:sldId id="550" r:id="rId114"/>
    <p:sldId id="551" r:id="rId115"/>
    <p:sldId id="308" r:id="rId116"/>
    <p:sldId id="557" r:id="rId117"/>
    <p:sldId id="558" r:id="rId118"/>
    <p:sldId id="283" r:id="rId119"/>
    <p:sldId id="313" r:id="rId120"/>
    <p:sldId id="295" r:id="rId121"/>
    <p:sldId id="504" r:id="rId122"/>
    <p:sldId id="288" r:id="rId123"/>
    <p:sldId id="324" r:id="rId124"/>
    <p:sldId id="307" r:id="rId125"/>
    <p:sldId id="328" r:id="rId126"/>
    <p:sldId id="329" r:id="rId127"/>
    <p:sldId id="338" r:id="rId12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70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577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99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251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567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6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57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86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231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4809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1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A024A-35DD-4CBF-9A93-5B1616559C2F}" type="datetimeFigureOut">
              <a:rPr lang="nb-NO" smtClean="0"/>
              <a:t>14.06.2017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87558-FD7A-4F0B-BED6-2975EFB642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516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3888432" cy="4450506"/>
          </a:xfrm>
        </p:spPr>
        <p:txBody>
          <a:bodyPr>
            <a:normAutofit fontScale="90000"/>
          </a:bodyPr>
          <a:lstStyle/>
          <a:p>
            <a:pPr algn="l"/>
            <a:r>
              <a:rPr lang="nb-NO" sz="3200" dirty="0" smtClean="0"/>
              <a:t>DET SKJER MYE FLOTT </a:t>
            </a:r>
            <a:br>
              <a:rPr lang="nb-NO" sz="3200" dirty="0" smtClean="0"/>
            </a:br>
            <a:r>
              <a:rPr lang="nb-NO" sz="3200" dirty="0" smtClean="0"/>
              <a:t>I VÅR KIRKE!</a:t>
            </a:r>
            <a:br>
              <a:rPr lang="nb-NO" sz="3200" dirty="0" smtClean="0"/>
            </a:br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3200" dirty="0" smtClean="0"/>
              <a:t>HER KOMMER </a:t>
            </a:r>
            <a:br>
              <a:rPr lang="nb-NO" sz="3200" dirty="0" smtClean="0"/>
            </a:br>
            <a:r>
              <a:rPr lang="nb-NO" sz="3200" dirty="0" smtClean="0"/>
              <a:t>ET KNIPPE BILDER </a:t>
            </a:r>
            <a:br>
              <a:rPr lang="nb-NO" sz="3200" dirty="0" smtClean="0"/>
            </a:br>
            <a:r>
              <a:rPr lang="nb-NO" sz="3200" dirty="0" smtClean="0"/>
              <a:t>OG LITT INFO FRA SKOLEÅRET 2016/2017</a:t>
            </a:r>
            <a:br>
              <a:rPr lang="nb-NO" sz="3200" dirty="0" smtClean="0"/>
            </a:br>
            <a:endParaRPr lang="nb-NO" sz="3200" dirty="0"/>
          </a:p>
        </p:txBody>
      </p:sp>
      <p:pic>
        <p:nvPicPr>
          <p:cNvPr id="25602" name="Picture 2" descr="M:\Bilder systematisert etter tema\2015,0704\IMG_3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48472" cy="63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"/>
    </mc:Choice>
    <mc:Fallback xmlns="">
      <p:transition spd="slow" advTm="700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Supersøndag sommer</a:t>
            </a:r>
            <a:br>
              <a:rPr lang="nb-NO" dirty="0" smtClean="0"/>
            </a:br>
            <a:r>
              <a:rPr lang="nb-NO" sz="3600" dirty="0" smtClean="0"/>
              <a:t>Lek etter gudstjenesten</a:t>
            </a:r>
            <a:endParaRPr lang="nb-NO" sz="36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4" y="1500808"/>
            <a:ext cx="8035787" cy="5357192"/>
          </a:xfrm>
        </p:spPr>
      </p:pic>
    </p:spTree>
    <p:extLst>
      <p:ext uri="{BB962C8B-B14F-4D97-AF65-F5344CB8AC3E}">
        <p14:creationId xmlns:p14="http://schemas.microsoft.com/office/powerpoint/2010/main" val="875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Dugnad – stolene fornyes!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18473"/>
            <a:ext cx="7560839" cy="5670629"/>
          </a:xfrm>
        </p:spPr>
      </p:pic>
    </p:spTree>
    <p:extLst>
      <p:ext uri="{BB962C8B-B14F-4D97-AF65-F5344CB8AC3E}">
        <p14:creationId xmlns:p14="http://schemas.microsoft.com/office/powerpoint/2010/main" val="21272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Martin Luther 500 års jubileum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4" y="1484784"/>
            <a:ext cx="6599076" cy="4399385"/>
          </a:xfrm>
        </p:spPr>
      </p:pic>
      <p:sp>
        <p:nvSpPr>
          <p:cNvPr id="5" name="TekstSylinder 4"/>
          <p:cNvSpPr txBox="1"/>
          <p:nvPr/>
        </p:nvSpPr>
        <p:spPr>
          <a:xfrm>
            <a:off x="7092280" y="1916832"/>
            <a:ext cx="1656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Det blir mye fokus på dette jubileet til høsten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33848462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/>
              <a:t>Besøk fra Lunden kloster på torsdagstreff</a:t>
            </a:r>
            <a:endParaRPr lang="nb-NO" sz="36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" y="1052736"/>
            <a:ext cx="8964995" cy="5976664"/>
          </a:xfrm>
        </p:spPr>
      </p:pic>
    </p:spTree>
    <p:extLst>
      <p:ext uri="{BB962C8B-B14F-4D97-AF65-F5344CB8AC3E}">
        <p14:creationId xmlns:p14="http://schemas.microsoft.com/office/powerpoint/2010/main" val="36847924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0" b="1320"/>
          <a:stretch/>
        </p:blipFill>
        <p:spPr>
          <a:xfrm>
            <a:off x="0" y="1556792"/>
            <a:ext cx="9271246" cy="4515148"/>
          </a:xfrm>
        </p:spPr>
      </p:pic>
    </p:spTree>
    <p:extLst>
      <p:ext uri="{BB962C8B-B14F-4D97-AF65-F5344CB8AC3E}">
        <p14:creationId xmlns:p14="http://schemas.microsoft.com/office/powerpoint/2010/main" val="22560415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Noen av de trofaste på torsdagene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" y="1124744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27865630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nb-NO" dirty="0" smtClean="0"/>
              <a:t>Mange koser seg på torsdagskaffe!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6951"/>
            <a:ext cx="8709767" cy="5806512"/>
          </a:xfrm>
        </p:spPr>
      </p:pic>
    </p:spTree>
    <p:extLst>
      <p:ext uri="{BB962C8B-B14F-4D97-AF65-F5344CB8AC3E}">
        <p14:creationId xmlns:p14="http://schemas.microsoft.com/office/powerpoint/2010/main" val="17007368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0"/>
            <a:ext cx="893933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sz="2800" b="1" i="1" dirty="0" smtClean="0"/>
              <a:t>Stupsletta 21. </a:t>
            </a:r>
            <a:r>
              <a:rPr lang="nb-NO" sz="2800" b="1" i="1" dirty="0" smtClean="0"/>
              <a:t>mai</a:t>
            </a:r>
            <a:br>
              <a:rPr lang="nb-NO" sz="2800" b="1" i="1" dirty="0" smtClean="0"/>
            </a:br>
            <a:r>
              <a:rPr lang="nb-NO" sz="2800" b="1" i="1" dirty="0" smtClean="0"/>
              <a:t>Samarbeid med </a:t>
            </a:r>
            <a:r>
              <a:rPr lang="nb-NO" sz="2800" b="1" i="1" dirty="0" err="1" smtClean="0"/>
              <a:t>Askerspeiderne</a:t>
            </a:r>
            <a:r>
              <a:rPr lang="nb-NO" sz="2800" b="1" i="1" dirty="0" smtClean="0"/>
              <a:t>, Borgen oldis og turistforeningen</a:t>
            </a:r>
            <a:endParaRPr lang="nb-NO" sz="2800" b="1" i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0" y="1119119"/>
            <a:ext cx="8438480" cy="5625654"/>
          </a:xfrm>
        </p:spPr>
      </p:pic>
    </p:spTree>
    <p:extLst>
      <p:ext uri="{BB962C8B-B14F-4D97-AF65-F5344CB8AC3E}">
        <p14:creationId xmlns:p14="http://schemas.microsoft.com/office/powerpoint/2010/main" val="26150295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-26735"/>
            <a:ext cx="8229600" cy="1143000"/>
          </a:xfrm>
        </p:spPr>
        <p:txBody>
          <a:bodyPr/>
          <a:lstStyle/>
          <a:p>
            <a:r>
              <a:rPr lang="nb-NO" dirty="0" smtClean="0"/>
              <a:t>Kjekke </a:t>
            </a:r>
            <a:r>
              <a:rPr lang="nb-NO" dirty="0" err="1"/>
              <a:t>A</a:t>
            </a:r>
            <a:r>
              <a:rPr lang="nb-NO" dirty="0" err="1" smtClean="0"/>
              <a:t>skerspeidere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32" y="980728"/>
            <a:ext cx="9338332" cy="6225555"/>
          </a:xfrm>
        </p:spPr>
      </p:pic>
    </p:spTree>
    <p:extLst>
      <p:ext uri="{BB962C8B-B14F-4D97-AF65-F5344CB8AC3E}">
        <p14:creationId xmlns:p14="http://schemas.microsoft.com/office/powerpoint/2010/main" val="377645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09"/>
            <a:ext cx="9144000" cy="6096001"/>
          </a:xfrm>
        </p:spPr>
      </p:pic>
    </p:spTree>
    <p:extLst>
      <p:ext uri="{BB962C8B-B14F-4D97-AF65-F5344CB8AC3E}">
        <p14:creationId xmlns:p14="http://schemas.microsoft.com/office/powerpoint/2010/main" val="39578899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Jubilantfest juni 2017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393842" cy="6262562"/>
          </a:xfrm>
        </p:spPr>
      </p:pic>
    </p:spTree>
    <p:extLst>
      <p:ext uri="{BB962C8B-B14F-4D97-AF65-F5344CB8AC3E}">
        <p14:creationId xmlns:p14="http://schemas.microsoft.com/office/powerpoint/2010/main" val="283334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381"/>
            <a:ext cx="10081366" cy="6960773"/>
          </a:xfrm>
        </p:spPr>
      </p:pic>
    </p:spTree>
    <p:extLst>
      <p:ext uri="{BB962C8B-B14F-4D97-AF65-F5344CB8AC3E}">
        <p14:creationId xmlns:p14="http://schemas.microsoft.com/office/powerpoint/2010/main" val="41194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78"/>
            <a:ext cx="9163808" cy="6109206"/>
          </a:xfrm>
        </p:spPr>
      </p:pic>
    </p:spTree>
    <p:extLst>
      <p:ext uri="{BB962C8B-B14F-4D97-AF65-F5344CB8AC3E}">
        <p14:creationId xmlns:p14="http://schemas.microsoft.com/office/powerpoint/2010/main" val="16296831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02628"/>
            <a:ext cx="10153128" cy="6768753"/>
          </a:xfrm>
        </p:spPr>
      </p:pic>
    </p:spTree>
    <p:extLst>
      <p:ext uri="{BB962C8B-B14F-4D97-AF65-F5344CB8AC3E}">
        <p14:creationId xmlns:p14="http://schemas.microsoft.com/office/powerpoint/2010/main" val="1386420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Frans av Assisi</a:t>
            </a:r>
            <a:br>
              <a:rPr lang="nb-NO" dirty="0" smtClean="0"/>
            </a:br>
            <a:r>
              <a:rPr lang="nb-NO" dirty="0" smtClean="0"/>
              <a:t>våren 2017</a:t>
            </a:r>
            <a:br>
              <a:rPr lang="nb-NO" dirty="0" smtClean="0"/>
            </a:br>
            <a:r>
              <a:rPr lang="nb-NO" dirty="0" smtClean="0"/>
              <a:t>Hagaløkka og </a:t>
            </a:r>
            <a:br>
              <a:rPr lang="nb-NO" dirty="0" smtClean="0"/>
            </a:br>
            <a:r>
              <a:rPr lang="nb-NO" dirty="0" smtClean="0"/>
              <a:t>Vardåsen skoler </a:t>
            </a:r>
            <a:br>
              <a:rPr lang="nb-NO" dirty="0" smtClean="0"/>
            </a:br>
            <a:r>
              <a:rPr lang="nb-NO" dirty="0" smtClean="0"/>
              <a:t>på besøk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8865" y="1143000"/>
            <a:ext cx="6858000" cy="4572000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11937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Fortelling om dåp i Engelsrud barnehage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9982"/>
            <a:ext cx="8607026" cy="5738018"/>
          </a:xfrm>
        </p:spPr>
      </p:pic>
    </p:spTree>
    <p:extLst>
      <p:ext uri="{BB962C8B-B14F-4D97-AF65-F5344CB8AC3E}">
        <p14:creationId xmlns:p14="http://schemas.microsoft.com/office/powerpoint/2010/main" val="31856954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1186" y="109769"/>
            <a:ext cx="8229600" cy="1143000"/>
          </a:xfrm>
        </p:spPr>
        <p:txBody>
          <a:bodyPr>
            <a:normAutofit/>
          </a:bodyPr>
          <a:lstStyle/>
          <a:p>
            <a:r>
              <a:rPr lang="nb-NO" sz="3200" dirty="0" smtClean="0"/>
              <a:t>Feiring av kirkens bursdag – pinsen</a:t>
            </a:r>
            <a:br>
              <a:rPr lang="nb-NO" sz="3200" dirty="0" smtClean="0"/>
            </a:br>
            <a:r>
              <a:rPr lang="nb-NO" sz="3200" dirty="0" smtClean="0"/>
              <a:t>i Engelsrud barnehage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2" y="1252769"/>
            <a:ext cx="8407846" cy="5605231"/>
          </a:xfrm>
        </p:spPr>
      </p:pic>
    </p:spTree>
    <p:extLst>
      <p:ext uri="{BB962C8B-B14F-4D97-AF65-F5344CB8AC3E}">
        <p14:creationId xmlns:p14="http://schemas.microsoft.com/office/powerpoint/2010/main" val="25779675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" y="130980"/>
            <a:ext cx="9258437" cy="1301006"/>
          </a:xfrm>
        </p:spPr>
        <p:txBody>
          <a:bodyPr>
            <a:normAutofit/>
          </a:bodyPr>
          <a:lstStyle/>
          <a:p>
            <a:pPr algn="l"/>
            <a:r>
              <a:rPr lang="nb-NO" dirty="0" smtClean="0"/>
              <a:t>BRUKTMARKED </a:t>
            </a:r>
            <a:br>
              <a:rPr lang="nb-NO" dirty="0" smtClean="0"/>
            </a:br>
            <a:r>
              <a:rPr lang="nb-NO" sz="2700" dirty="0" smtClean="0"/>
              <a:t>Hva skjer til høsten med det flotte bruktmarkedet vårt??? </a:t>
            </a:r>
            <a:endParaRPr lang="nb-NO" sz="2700" dirty="0"/>
          </a:p>
        </p:txBody>
      </p:sp>
      <p:pic>
        <p:nvPicPr>
          <p:cNvPr id="4098" name="Picture 2" descr="M:\Bilder systematisert etter tema\2014,1605mai, Eng, bsang, fasteak, dugn, jub.tfest\IMG_3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47" y="1484784"/>
            <a:ext cx="2825287" cy="42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054589" y="5805264"/>
            <a:ext cx="3203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BRUKTMARKEDGENERALEN</a:t>
            </a:r>
            <a:endParaRPr lang="nb-NO" sz="2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5"/>
          <a:stretch/>
        </p:blipFill>
        <p:spPr>
          <a:xfrm flipH="1">
            <a:off x="8170944" y="462832"/>
            <a:ext cx="865551" cy="89370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9659"/>
            <a:ext cx="5650575" cy="42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213992"/>
            <a:ext cx="34667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 smtClean="0"/>
              <a:t>En trofast gjeng som har gjort og gjør en </a:t>
            </a:r>
            <a:r>
              <a:rPr lang="nb-NO" dirty="0" smtClean="0"/>
              <a:t>kjempejobb i bruktmarkedet!</a:t>
            </a:r>
            <a:endParaRPr lang="nb-NO" dirty="0"/>
          </a:p>
        </p:txBody>
      </p:sp>
      <p:pic>
        <p:nvPicPr>
          <p:cNvPr id="6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2573" y="1094011"/>
            <a:ext cx="63367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20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44624"/>
            <a:ext cx="8820472" cy="6615354"/>
          </a:xfrm>
        </p:spPr>
      </p:pic>
    </p:spTree>
    <p:extLst>
      <p:ext uri="{BB962C8B-B14F-4D97-AF65-F5344CB8AC3E}">
        <p14:creationId xmlns:p14="http://schemas.microsoft.com/office/powerpoint/2010/main" val="7604338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-5715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3100" dirty="0" smtClean="0"/>
              <a:t>Det har vært </a:t>
            </a:r>
            <a:r>
              <a:rPr lang="nb-NO" sz="3100" b="1" dirty="0" smtClean="0"/>
              <a:t>700 gudstjenester </a:t>
            </a:r>
            <a:br>
              <a:rPr lang="nb-NO" sz="3100" b="1" dirty="0" smtClean="0"/>
            </a:br>
            <a:r>
              <a:rPr lang="nb-NO" sz="3100" dirty="0" smtClean="0"/>
              <a:t>og </a:t>
            </a:r>
            <a:r>
              <a:rPr lang="nb-NO" sz="3100" b="1" dirty="0" smtClean="0"/>
              <a:t>700 dåp</a:t>
            </a:r>
            <a:r>
              <a:rPr lang="nb-NO" sz="3100" dirty="0" smtClean="0"/>
              <a:t> i Vardåsen kirke siden kirken ble tatt i bruk i 2004  t.o.m. pinse 2017. Tall fra Kjell </a:t>
            </a:r>
            <a:r>
              <a:rPr lang="nb-NO" sz="3100" dirty="0" smtClean="0"/>
              <a:t>Martin Moksnes. </a:t>
            </a:r>
            <a:endParaRPr lang="nb-NO" sz="3100" dirty="0"/>
          </a:p>
        </p:txBody>
      </p:sp>
      <p:pic>
        <p:nvPicPr>
          <p:cNvPr id="24578" name="Picture 2" descr="M:\Bilder systematisert etter tema\2015,0704\IMG_3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6670836" cy="44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r="23124"/>
          <a:stretch/>
        </p:blipFill>
        <p:spPr>
          <a:xfrm>
            <a:off x="683568" y="1700808"/>
            <a:ext cx="2107952" cy="22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739044" y="332656"/>
            <a:ext cx="8229600" cy="1143000"/>
          </a:xfrm>
        </p:spPr>
        <p:txBody>
          <a:bodyPr/>
          <a:lstStyle/>
          <a:p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SAMTALER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44801"/>
            <a:ext cx="656172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6006305" y="4772424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BEGRAVELSE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115616" y="4749992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DÅP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107504" y="3453187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VANSKELIG TID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6644886" y="2060848"/>
            <a:ext cx="1944216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SORG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6012160" y="3430208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ENSOMHET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827584" y="2348880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SYKDOM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tel 1"/>
          <p:cNvSpPr txBox="1">
            <a:spLocks/>
          </p:cNvSpPr>
          <p:nvPr/>
        </p:nvSpPr>
        <p:spPr>
          <a:xfrm>
            <a:off x="3409601" y="1349707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VIELSE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tel 1"/>
          <p:cNvSpPr txBox="1">
            <a:spLocks/>
          </p:cNvSpPr>
          <p:nvPr/>
        </p:nvSpPr>
        <p:spPr>
          <a:xfrm>
            <a:off x="3409601" y="5589240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MEDARBEIDERE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202676" cy="7076423"/>
          </a:xfrm>
        </p:spPr>
      </p:pic>
    </p:spTree>
    <p:extLst>
      <p:ext uri="{BB962C8B-B14F-4D97-AF65-F5344CB8AC3E}">
        <p14:creationId xmlns:p14="http://schemas.microsoft.com/office/powerpoint/2010/main" val="34041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321101"/>
            <a:ext cx="3744416" cy="1143000"/>
          </a:xfrm>
        </p:spPr>
        <p:txBody>
          <a:bodyPr/>
          <a:lstStyle/>
          <a:p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SORGGRUPPE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4119"/>
            <a:ext cx="7920880" cy="55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 txBox="1">
            <a:spLocks/>
          </p:cNvSpPr>
          <p:nvPr/>
        </p:nvSpPr>
        <p:spPr>
          <a:xfrm>
            <a:off x="4778749" y="332656"/>
            <a:ext cx="42691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DIALOGGRUPPE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89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Kirkens feltarbeid  </a:t>
            </a:r>
            <a:br>
              <a:rPr lang="nb-NO" dirty="0" smtClean="0"/>
            </a:br>
            <a:r>
              <a:rPr lang="nb-NO" dirty="0" smtClean="0"/>
              <a:t> </a:t>
            </a:r>
            <a:r>
              <a:rPr lang="nb-NO" sz="2700" dirty="0" smtClean="0"/>
              <a:t>Et viktig arbeid for noen av de som sliter mest med livet sitt</a:t>
            </a:r>
            <a:endParaRPr lang="nb-NO" sz="27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848872" cy="5232582"/>
          </a:xfrm>
        </p:spPr>
      </p:pic>
    </p:spTree>
    <p:extLst>
      <p:ext uri="{BB962C8B-B14F-4D97-AF65-F5344CB8AC3E}">
        <p14:creationId xmlns:p14="http://schemas.microsoft.com/office/powerpoint/2010/main" val="35726488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KIRKENS NØDHJELP</a:t>
            </a:r>
            <a:br>
              <a:rPr lang="nb-NO" dirty="0" smtClean="0"/>
            </a:br>
            <a:r>
              <a:rPr lang="nb-NO" sz="2800" dirty="0" smtClean="0"/>
              <a:t>VÅRT INTERNASJONALE DIAKONALE ARBEID ER TILSTEDE VED INTERNASJONALE KATASTROFER OG VED LANGSIKTIG </a:t>
            </a:r>
            <a:r>
              <a:rPr lang="nb-NO" sz="2800" dirty="0" smtClean="0"/>
              <a:t>ARBEID.</a:t>
            </a: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 smtClean="0"/>
              <a:t>I NEPAL ER VI TILSTEDE MED VANN OG LATRINER</a:t>
            </a:r>
            <a:br>
              <a:rPr lang="nb-NO" sz="2800" dirty="0" smtClean="0"/>
            </a:br>
            <a:endParaRPr lang="nb-NO" sz="22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7906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4" descr="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5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innhold 2"/>
          <p:cNvSpPr txBox="1">
            <a:spLocks/>
          </p:cNvSpPr>
          <p:nvPr/>
        </p:nvSpPr>
        <p:spPr>
          <a:xfrm>
            <a:off x="430300" y="126876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MENIGHETSRÅD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EIENDOMSUTVALG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DIAKONIUTVALG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GUDSTJENESTEUTVALG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TROSOPPLÆRINGSUTVALG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ORGELUTVALG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STYREMØTER</a:t>
            </a:r>
          </a:p>
          <a:p>
            <a:pPr marL="0" indent="0">
              <a:buNone/>
            </a:pPr>
            <a:r>
              <a:rPr lang="nb-NO" b="1" dirty="0" smtClean="0">
                <a:solidFill>
                  <a:schemeClr val="bg1"/>
                </a:solidFill>
              </a:rPr>
              <a:t>JULEMARKEDSKOMITE</a:t>
            </a:r>
          </a:p>
          <a:p>
            <a:endParaRPr lang="nb-NO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620379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UTVALG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4 MENIGHETSBLAD</a:t>
            </a:r>
            <a:br>
              <a:rPr lang="nb-NO" dirty="0" smtClean="0"/>
            </a:br>
            <a:r>
              <a:rPr lang="nb-NO" sz="2400" dirty="0" smtClean="0"/>
              <a:t>TAKK TIL ALLE DERE SOM HJELPER TIL MED Å DELE UT BLADENE!</a:t>
            </a:r>
            <a:endParaRPr lang="nb-NO" dirty="0"/>
          </a:p>
        </p:txBody>
      </p:sp>
      <p:pic>
        <p:nvPicPr>
          <p:cNvPr id="7170" name="Picture 2" descr="M:\Bilder systematisert etter tema\2015\2016,2805\IMG_3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OFFER 2016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395536" y="4725144"/>
            <a:ext cx="871296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dirty="0" smtClean="0"/>
              <a:t>INNSAMLET BELØP TIL ORGEL GJENNOM DE SISTE ÅRENE: </a:t>
            </a:r>
            <a:br>
              <a:rPr lang="nb-NO" sz="2800" dirty="0" smtClean="0"/>
            </a:br>
            <a:r>
              <a:rPr lang="nb-NO" sz="2800" dirty="0" smtClean="0"/>
              <a:t> 837.896,-  MÅLET ER 900.000</a:t>
            </a:r>
          </a:p>
          <a:p>
            <a:endParaRPr lang="nb-NO" sz="2800" dirty="0" smtClean="0"/>
          </a:p>
          <a:p>
            <a:r>
              <a:rPr lang="nb-NO" sz="2800" dirty="0" smtClean="0"/>
              <a:t>Bruktmarkedet: 143.950,-</a:t>
            </a:r>
          </a:p>
          <a:p>
            <a:endParaRPr lang="nb-NO" sz="2800" dirty="0" smtClean="0"/>
          </a:p>
          <a:p>
            <a:endParaRPr lang="nb-NO" sz="2800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043608" y="2720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395536" y="1570038"/>
            <a:ext cx="7992888" cy="2293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000" dirty="0" smtClean="0"/>
              <a:t>100.295 TIL ANDRE FORMÅL</a:t>
            </a:r>
          </a:p>
          <a:p>
            <a:r>
              <a:rPr lang="nb-NO" sz="7000" dirty="0" smtClean="0"/>
              <a:t>118.095 </a:t>
            </a:r>
            <a:r>
              <a:rPr lang="nb-NO" sz="7000" dirty="0"/>
              <a:t>TIL EGET FORMÅL</a:t>
            </a:r>
          </a:p>
          <a:p>
            <a:r>
              <a:rPr lang="nb-NO" sz="7000" dirty="0" smtClean="0"/>
              <a:t>117.800 </a:t>
            </a:r>
            <a:r>
              <a:rPr lang="nb-NO" sz="7000" dirty="0"/>
              <a:t>i</a:t>
            </a:r>
            <a:r>
              <a:rPr lang="nb-NO" sz="7000" dirty="0" smtClean="0"/>
              <a:t> GIVERTJENESTE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31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 smtClean="0"/>
              <a:t>TAKK </a:t>
            </a:r>
            <a:endParaRPr lang="nb-NO" sz="5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764869" cy="31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5436096" y="2132856"/>
            <a:ext cx="3549080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400" dirty="0" smtClean="0">
                <a:latin typeface="+mn-lt"/>
              </a:rPr>
              <a:t>TIL ALLE SOM BIDRAR MED SMÅ OG STORE OPPGAVER</a:t>
            </a:r>
          </a:p>
          <a:p>
            <a:endParaRPr lang="nb-NO" sz="5400" dirty="0" smtClean="0">
              <a:latin typeface="+mn-lt"/>
            </a:endParaRPr>
          </a:p>
          <a:p>
            <a:r>
              <a:rPr lang="nb-NO" sz="5400" dirty="0" smtClean="0">
                <a:latin typeface="+mn-lt"/>
              </a:rPr>
              <a:t>SAMMEN</a:t>
            </a:r>
          </a:p>
          <a:p>
            <a:r>
              <a:rPr lang="nb-NO" sz="5400" dirty="0" smtClean="0">
                <a:latin typeface="+mn-lt"/>
              </a:rPr>
              <a:t>SKAPER VI MYE!</a:t>
            </a:r>
          </a:p>
        </p:txBody>
      </p:sp>
    </p:spTree>
    <p:extLst>
      <p:ext uri="{BB962C8B-B14F-4D97-AF65-F5344CB8AC3E}">
        <p14:creationId xmlns:p14="http://schemas.microsoft.com/office/powerpoint/2010/main" val="31767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942618" cy="406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7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Frans av Assisi for 1. klasse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561" y="2221859"/>
            <a:ext cx="5508615" cy="3672409"/>
          </a:xfrm>
        </p:spPr>
      </p:pic>
      <p:sp>
        <p:nvSpPr>
          <p:cNvPr id="5" name="TekstSylinder 4"/>
          <p:cNvSpPr txBox="1"/>
          <p:nvPr/>
        </p:nvSpPr>
        <p:spPr>
          <a:xfrm>
            <a:off x="5669815" y="2276872"/>
            <a:ext cx="30506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Mai/juni 2016 </a:t>
            </a:r>
            <a:br>
              <a:rPr lang="nb-NO" sz="2800" b="1" dirty="0" smtClean="0"/>
            </a:br>
            <a:r>
              <a:rPr lang="nb-NO" sz="2800" b="1" dirty="0" smtClean="0"/>
              <a:t>hadde vi fire </a:t>
            </a:r>
            <a:br>
              <a:rPr lang="nb-NO" sz="2800" b="1" dirty="0" smtClean="0"/>
            </a:br>
            <a:r>
              <a:rPr lang="nb-NO" sz="2800" b="1" dirty="0" smtClean="0"/>
              <a:t>dager med elever </a:t>
            </a:r>
            <a:br>
              <a:rPr lang="nb-NO" sz="2800" b="1" dirty="0" smtClean="0"/>
            </a:br>
            <a:r>
              <a:rPr lang="nb-NO" sz="2800" b="1" dirty="0" smtClean="0"/>
              <a:t>fra Hagaløkka </a:t>
            </a:r>
            <a:br>
              <a:rPr lang="nb-NO" sz="2800" b="1" dirty="0" smtClean="0"/>
            </a:br>
            <a:r>
              <a:rPr lang="nb-NO" sz="2800" b="1" dirty="0" smtClean="0"/>
              <a:t>og Vardåsen skoler</a:t>
            </a:r>
            <a:r>
              <a:rPr lang="nb-NO" sz="2800" dirty="0" smtClean="0"/>
              <a:t>.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6123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b-NO" sz="3600" b="1" dirty="0" smtClean="0"/>
              <a:t>Anne Helene </a:t>
            </a:r>
            <a:br>
              <a:rPr lang="nb-NO" sz="3600" b="1" dirty="0" smtClean="0"/>
            </a:br>
            <a:r>
              <a:rPr lang="nb-NO" sz="3600" b="1" dirty="0" smtClean="0"/>
              <a:t>er hovedansvarlig for disse samlingene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6494264" cy="4329510"/>
          </a:xfrm>
        </p:spPr>
      </p:pic>
      <p:sp>
        <p:nvSpPr>
          <p:cNvPr id="3" name="TekstSylinder 2"/>
          <p:cNvSpPr txBox="1"/>
          <p:nvPr/>
        </p:nvSpPr>
        <p:spPr>
          <a:xfrm>
            <a:off x="6948264" y="1844824"/>
            <a:ext cx="2016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Hva er historien bak ekornet </a:t>
            </a:r>
            <a:br>
              <a:rPr lang="nb-NO" sz="2400" b="1" dirty="0" smtClean="0"/>
            </a:br>
            <a:r>
              <a:rPr lang="nb-NO" sz="2400" b="1" dirty="0" smtClean="0"/>
              <a:t>Anne Helene holder.</a:t>
            </a:r>
          </a:p>
          <a:p>
            <a:r>
              <a:rPr lang="nb-NO" sz="2400" b="1" dirty="0" smtClean="0"/>
              <a:t> </a:t>
            </a:r>
            <a:br>
              <a:rPr lang="nb-NO" sz="2400" b="1" dirty="0" smtClean="0"/>
            </a:br>
            <a:r>
              <a:rPr lang="nb-NO" sz="2400" b="1" dirty="0" smtClean="0"/>
              <a:t>Barna fengsles av historiene.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32324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17032"/>
            <a:ext cx="4410968" cy="2940646"/>
          </a:xfrm>
          <a:prstGeom prst="rect">
            <a:avLst/>
          </a:prstGeom>
        </p:spPr>
      </p:pic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5662724" cy="3775150"/>
          </a:xfrm>
        </p:spPr>
      </p:pic>
      <p:sp>
        <p:nvSpPr>
          <p:cNvPr id="3" name="TekstSylinder 2"/>
          <p:cNvSpPr txBox="1"/>
          <p:nvPr/>
        </p:nvSpPr>
        <p:spPr>
          <a:xfrm>
            <a:off x="539552" y="4618817"/>
            <a:ext cx="3860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Fornøyde barn har fått kursbevis </a:t>
            </a:r>
            <a:br>
              <a:rPr lang="nb-NO" sz="2800" b="1" dirty="0" smtClean="0"/>
            </a:br>
            <a:r>
              <a:rPr lang="nb-NO" sz="2800" b="1" dirty="0" smtClean="0"/>
              <a:t>og skal gå tilbake til </a:t>
            </a:r>
            <a:r>
              <a:rPr lang="nb-NO" sz="2800" b="1" dirty="0"/>
              <a:t>V</a:t>
            </a:r>
            <a:r>
              <a:rPr lang="nb-NO" sz="2800" b="1" dirty="0" smtClean="0"/>
              <a:t>ardåsen skole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5175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1560" y="239749"/>
            <a:ext cx="8229600" cy="1143000"/>
          </a:xfrm>
        </p:spPr>
        <p:txBody>
          <a:bodyPr/>
          <a:lstStyle/>
          <a:p>
            <a:r>
              <a:rPr lang="nb-NO" dirty="0" smtClean="0"/>
              <a:t>Jubilantfest 2016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75089"/>
            <a:ext cx="3528392" cy="529258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436096" y="2348880"/>
            <a:ext cx="29523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Helena er klar i svensk festdrakt med blomster til jubilantene.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47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9"/>
          <a:stretch/>
        </p:blipFill>
        <p:spPr>
          <a:xfrm>
            <a:off x="0" y="20202"/>
            <a:ext cx="9143999" cy="6904440"/>
          </a:xfrm>
        </p:spPr>
      </p:pic>
    </p:spTree>
    <p:extLst>
      <p:ext uri="{BB962C8B-B14F-4D97-AF65-F5344CB8AC3E}">
        <p14:creationId xmlns:p14="http://schemas.microsoft.com/office/powerpoint/2010/main" val="18570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sz="2800" dirty="0" smtClean="0"/>
              <a:t>Noen av jubilantene </a:t>
            </a:r>
            <a:br>
              <a:rPr lang="nb-NO" sz="2800" dirty="0" smtClean="0"/>
            </a:br>
            <a:r>
              <a:rPr lang="nb-NO" sz="2800" dirty="0" smtClean="0"/>
              <a:t>intervjues.</a:t>
            </a:r>
            <a:endParaRPr lang="nb-NO" sz="28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6788944" cy="452596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9723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 err="1" smtClean="0"/>
              <a:t>Samar</a:t>
            </a:r>
            <a:r>
              <a:rPr lang="nb-NO" sz="2800" dirty="0" smtClean="0"/>
              <a:t> – en viktig støttespiller i mange sammenhenger</a:t>
            </a:r>
            <a:endParaRPr lang="nb-NO" sz="28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0439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1477" y="12281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sz="2000" b="1" i="1" dirty="0" smtClean="0"/>
              <a:t>SOMMER 2016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SOMMERFEST 2016 </a:t>
            </a:r>
            <a:br>
              <a:rPr lang="nb-NO" dirty="0" smtClean="0"/>
            </a:br>
            <a:r>
              <a:rPr lang="nb-NO" sz="3100" dirty="0" smtClean="0"/>
              <a:t>Vi er klare til å ta imot dere </a:t>
            </a:r>
            <a:r>
              <a:rPr lang="nb-NO" sz="3100" dirty="0" smtClean="0">
                <a:sym typeface="Wingdings" panose="05000000000000000000" pitchFamily="2" charset="2"/>
              </a:rPr>
              <a:t></a:t>
            </a:r>
            <a:endParaRPr lang="nb-NO" sz="31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1" y="1484784"/>
            <a:ext cx="7934176" cy="5289451"/>
          </a:xfrm>
        </p:spPr>
      </p:pic>
    </p:spTree>
    <p:extLst>
      <p:ext uri="{BB962C8B-B14F-4D97-AF65-F5344CB8AC3E}">
        <p14:creationId xmlns:p14="http://schemas.microsoft.com/office/powerpoint/2010/main" val="25111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Språkkafe på mandager. </a:t>
            </a:r>
            <a:br>
              <a:rPr lang="nb-NO" dirty="0" smtClean="0"/>
            </a:br>
            <a:r>
              <a:rPr lang="nb-NO" sz="3600" dirty="0" smtClean="0"/>
              <a:t>Diplomutdeling</a:t>
            </a:r>
            <a:endParaRPr lang="nb-NO" sz="36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2" y="1556792"/>
            <a:ext cx="8292575" cy="5528384"/>
          </a:xfrm>
        </p:spPr>
      </p:pic>
    </p:spTree>
    <p:extLst>
      <p:ext uri="{BB962C8B-B14F-4D97-AF65-F5344CB8AC3E}">
        <p14:creationId xmlns:p14="http://schemas.microsoft.com/office/powerpoint/2010/main" val="8198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Barnekoret i Tusenfryd.</a:t>
            </a:r>
            <a:br>
              <a:rPr lang="nb-NO" dirty="0" smtClean="0"/>
            </a:br>
            <a:r>
              <a:rPr lang="nb-NO" sz="3100" dirty="0" smtClean="0"/>
              <a:t>Overnatting i Langhus kirke og deltagelse på gudstjeneste</a:t>
            </a:r>
            <a:endParaRPr lang="nb-NO" sz="31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8987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b-NO" dirty="0" err="1" smtClean="0"/>
              <a:t>Vox</a:t>
            </a:r>
            <a:r>
              <a:rPr lang="nb-NO" dirty="0" smtClean="0"/>
              <a:t> </a:t>
            </a:r>
            <a:r>
              <a:rPr lang="nb-NO" dirty="0" err="1" smtClean="0"/>
              <a:t>cordis</a:t>
            </a:r>
            <a:r>
              <a:rPr lang="nb-NO" dirty="0" smtClean="0"/>
              <a:t> på tur </a:t>
            </a:r>
            <a:r>
              <a:rPr lang="nb-NO" dirty="0" smtClean="0"/>
              <a:t>i Nice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2882"/>
            <a:ext cx="7593491" cy="5695118"/>
          </a:xfrm>
        </p:spPr>
      </p:pic>
    </p:spTree>
    <p:extLst>
      <p:ext uri="{BB962C8B-B14F-4D97-AF65-F5344CB8AC3E}">
        <p14:creationId xmlns:p14="http://schemas.microsoft.com/office/powerpoint/2010/main" val="4200208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b-NO" sz="2000" b="1" i="1" dirty="0" smtClean="0"/>
              <a:t>Juli – august</a:t>
            </a:r>
            <a:br>
              <a:rPr lang="nb-NO" sz="2000" b="1" i="1" dirty="0" smtClean="0"/>
            </a:br>
            <a:r>
              <a:rPr lang="nb-NO" sz="3100" b="1" i="1" dirty="0" smtClean="0"/>
              <a:t>Feriestemning og gudstjenester</a:t>
            </a:r>
            <a:br>
              <a:rPr lang="nb-NO" sz="3100" b="1" i="1" dirty="0" smtClean="0"/>
            </a:br>
            <a:r>
              <a:rPr lang="nb-NO" sz="3100" b="1" i="1" dirty="0" smtClean="0"/>
              <a:t>og…………</a:t>
            </a:r>
            <a:r>
              <a:rPr lang="nb-NO" sz="2000" b="1" dirty="0"/>
              <a:t/>
            </a:r>
            <a:br>
              <a:rPr lang="nb-NO" sz="2000" b="1" dirty="0"/>
            </a:br>
            <a:endParaRPr lang="nb-NO" sz="2000" b="1" i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7668852" cy="5112568"/>
          </a:xfrm>
        </p:spPr>
      </p:pic>
    </p:spTree>
    <p:extLst>
      <p:ext uri="{BB962C8B-B14F-4D97-AF65-F5344CB8AC3E}">
        <p14:creationId xmlns:p14="http://schemas.microsoft.com/office/powerpoint/2010/main" val="24669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9502" y="13796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b-NO" sz="3600" b="1" i="1" dirty="0" smtClean="0"/>
              <a:t>…….forberedelser</a:t>
            </a:r>
            <a:endParaRPr lang="nb-NO" sz="3600" b="1" i="1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270868" y="3549682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Torsdagstreff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316267" y="4306048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Ungdomsarbeid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1327572" y="1431653"/>
            <a:ext cx="1944216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Myldredag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757011" y="2467105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Søndagsskole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2994761" y="1797627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Konserter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tel 1"/>
          <p:cNvSpPr txBox="1">
            <a:spLocks/>
          </p:cNvSpPr>
          <p:nvPr/>
        </p:nvSpPr>
        <p:spPr>
          <a:xfrm>
            <a:off x="4474244" y="935947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Gudstjenester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ittel 1"/>
          <p:cNvSpPr txBox="1">
            <a:spLocks/>
          </p:cNvSpPr>
          <p:nvPr/>
        </p:nvSpPr>
        <p:spPr>
          <a:xfrm>
            <a:off x="3262353" y="4201237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Kor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74" y="2060848"/>
            <a:ext cx="3765764" cy="4797152"/>
          </a:xfrm>
          <a:prstGeom prst="rect">
            <a:avLst/>
          </a:prstGeom>
        </p:spPr>
      </p:pic>
      <p:sp>
        <p:nvSpPr>
          <p:cNvPr id="12" name="Tittel 1"/>
          <p:cNvSpPr txBox="1">
            <a:spLocks/>
          </p:cNvSpPr>
          <p:nvPr/>
        </p:nvSpPr>
        <p:spPr>
          <a:xfrm>
            <a:off x="757011" y="5062917"/>
            <a:ext cx="6308288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Hvordan…..???…. </a:t>
            </a:r>
            <a:r>
              <a:rPr lang="nb-NO" sz="3200" dirty="0" err="1" smtClean="0">
                <a:solidFill>
                  <a:schemeClr val="bg1">
                    <a:lumMod val="50000"/>
                  </a:schemeClr>
                </a:solidFill>
              </a:rPr>
              <a:t>Hmmm</a:t>
            </a:r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3196758" y="3175973"/>
            <a:ext cx="2808312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Bruktmarked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ittel 1"/>
          <p:cNvSpPr txBox="1">
            <a:spLocks/>
          </p:cNvSpPr>
          <p:nvPr/>
        </p:nvSpPr>
        <p:spPr>
          <a:xfrm>
            <a:off x="4805699" y="2502236"/>
            <a:ext cx="2358589" cy="86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 smtClean="0">
                <a:solidFill>
                  <a:schemeClr val="bg1">
                    <a:lumMod val="50000"/>
                  </a:schemeClr>
                </a:solidFill>
              </a:rPr>
              <a:t>Hva med????</a:t>
            </a:r>
            <a:endParaRPr lang="nb-NO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KONFIRMANTER OG UNGDOM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KONFIRMANTUNDERVISNING</a:t>
            </a:r>
            <a:endParaRPr lang="nb-NO" dirty="0"/>
          </a:p>
          <a:p>
            <a:r>
              <a:rPr lang="nb-NO" dirty="0" smtClean="0"/>
              <a:t>KONFIRMANTLEIR</a:t>
            </a:r>
          </a:p>
          <a:p>
            <a:r>
              <a:rPr lang="nb-NO" dirty="0" smtClean="0"/>
              <a:t>KONFIRMASJON</a:t>
            </a:r>
          </a:p>
          <a:p>
            <a:r>
              <a:rPr lang="nb-NO" dirty="0" smtClean="0"/>
              <a:t>LEDERTRENING</a:t>
            </a:r>
            <a:endParaRPr lang="nb-NO" dirty="0"/>
          </a:p>
        </p:txBody>
      </p:sp>
      <p:pic>
        <p:nvPicPr>
          <p:cNvPr id="1026" name="Picture 2" descr="Bilderesultat for KONFIRMA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0026"/>
            <a:ext cx="4653166" cy="30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761"/>
            <a:ext cx="9361040" cy="7020780"/>
          </a:xfrm>
        </p:spPr>
      </p:pic>
    </p:spTree>
    <p:extLst>
      <p:ext uri="{BB962C8B-B14F-4D97-AF65-F5344CB8AC3E}">
        <p14:creationId xmlns:p14="http://schemas.microsoft.com/office/powerpoint/2010/main" val="2740683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sz="2800" b="1" i="1" smtClean="0"/>
              <a:t>HØSTSEMESTERET </a:t>
            </a:r>
            <a:r>
              <a:rPr lang="nb-NO" sz="2800" b="1" i="1" dirty="0" smtClean="0"/>
              <a:t>ER I GANG</a:t>
            </a:r>
            <a:endParaRPr lang="nb-NO" sz="2800" b="1" i="1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5853"/>
            <a:ext cx="6480720" cy="48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1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2242592" cy="4162474"/>
          </a:xfrm>
        </p:spPr>
        <p:txBody>
          <a:bodyPr>
            <a:normAutofit/>
          </a:bodyPr>
          <a:lstStyle/>
          <a:p>
            <a:pPr algn="l"/>
            <a:r>
              <a:rPr lang="nb-NO" sz="2800" dirty="0" smtClean="0"/>
              <a:t>Barnekoret reiser rundt til skolene for å holde konsert og markedsføre koret</a:t>
            </a:r>
            <a:endParaRPr lang="nb-NO" sz="28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-397538"/>
            <a:ext cx="4081240" cy="7255538"/>
          </a:xfrm>
        </p:spPr>
      </p:pic>
    </p:spTree>
    <p:extLst>
      <p:ext uri="{BB962C8B-B14F-4D97-AF65-F5344CB8AC3E}">
        <p14:creationId xmlns:p14="http://schemas.microsoft.com/office/powerpoint/2010/main" val="3677309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TORSDAGSKAFFE OG TORSDAGSTREFF</a:t>
            </a:r>
            <a:br>
              <a:rPr lang="nb-NO" sz="3200" dirty="0" smtClean="0"/>
            </a:br>
            <a:r>
              <a:rPr lang="nb-NO" sz="3200" dirty="0" smtClean="0"/>
              <a:t>HVER TORSDAG GJENNOM HELE ÅRET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pic>
        <p:nvPicPr>
          <p:cNvPr id="6" name="Picture 2" descr="M:\Bilder systematisert etter tema\Torsdagstreff\DSCN4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69065"/>
            <a:ext cx="4172281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tel 1"/>
          <p:cNvSpPr txBox="1">
            <a:spLocks/>
          </p:cNvSpPr>
          <p:nvPr/>
        </p:nvSpPr>
        <p:spPr>
          <a:xfrm>
            <a:off x="107504" y="1916832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b="1" dirty="0" smtClean="0"/>
              <a:t>HELENA ØNSKER ALLE </a:t>
            </a:r>
            <a:br>
              <a:rPr lang="nb-NO" sz="2400" b="1" dirty="0" smtClean="0"/>
            </a:br>
            <a:r>
              <a:rPr lang="nb-NO" sz="2400" b="1" dirty="0" smtClean="0"/>
              <a:t>VARMT VELKOMMEN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3886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52634"/>
            <a:ext cx="7501050" cy="5000701"/>
          </a:xfrm>
        </p:spPr>
      </p:pic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11560" y="30963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sz="4000" dirty="0"/>
              <a:t>«Pust» </a:t>
            </a:r>
            <a:r>
              <a:rPr lang="nb-NO" sz="4000" dirty="0" smtClean="0"/>
              <a:t>var </a:t>
            </a:r>
            <a:r>
              <a:rPr lang="nb-NO" sz="4000" dirty="0"/>
              <a:t>med på </a:t>
            </a:r>
            <a:r>
              <a:rPr lang="nb-NO" sz="4000" dirty="0" smtClean="0"/>
              <a:t>sommerfesten i fjor. 					</a:t>
            </a:r>
            <a:r>
              <a:rPr lang="nb-NO" dirty="0" smtClean="0"/>
              <a:t>Hurra for Pust!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72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Tid for god prat!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4" y="1189639"/>
            <a:ext cx="8491871" cy="5661248"/>
          </a:xfrm>
        </p:spPr>
      </p:pic>
    </p:spTree>
    <p:extLst>
      <p:ext uri="{BB962C8B-B14F-4D97-AF65-F5344CB8AC3E}">
        <p14:creationId xmlns:p14="http://schemas.microsoft.com/office/powerpoint/2010/main" val="965719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315416"/>
            <a:ext cx="10441160" cy="7488832"/>
          </a:xfrm>
        </p:spPr>
      </p:pic>
    </p:spTree>
    <p:extLst>
      <p:ext uri="{BB962C8B-B14F-4D97-AF65-F5344CB8AC3E}">
        <p14:creationId xmlns:p14="http://schemas.microsoft.com/office/powerpoint/2010/main" val="2109413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BØNNESAMLINGER</a:t>
            </a:r>
            <a:br>
              <a:rPr lang="nb-NO" dirty="0" smtClean="0"/>
            </a:br>
            <a:r>
              <a:rPr lang="nb-NO" dirty="0" smtClean="0"/>
              <a:t>HVER ANNEN TORSDAG KL. 1100</a:t>
            </a:r>
            <a:endParaRPr lang="nb-NO" dirty="0"/>
          </a:p>
        </p:txBody>
      </p:sp>
      <p:pic>
        <p:nvPicPr>
          <p:cNvPr id="4" name="Picture 2" descr="M:\Bilder systematisert etter tema\2015,0704\IMG_374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0" t="-1" r="34067" b="23"/>
          <a:stretch/>
        </p:blipFill>
        <p:spPr bwMode="auto">
          <a:xfrm>
            <a:off x="3059832" y="1412776"/>
            <a:ext cx="2882393" cy="53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Konfirmasjon i september. 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" y="2060848"/>
            <a:ext cx="8205561" cy="3528391"/>
          </a:xfrm>
        </p:spPr>
      </p:pic>
    </p:spTree>
    <p:extLst>
      <p:ext uri="{BB962C8B-B14F-4D97-AF65-F5344CB8AC3E}">
        <p14:creationId xmlns:p14="http://schemas.microsoft.com/office/powerpoint/2010/main" val="3792520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MYLDREDAG 25 SAMLINGER I ÅRET</a:t>
            </a:r>
            <a:endParaRPr lang="nb-NO" dirty="0"/>
          </a:p>
        </p:txBody>
      </p:sp>
      <p:pic>
        <p:nvPicPr>
          <p:cNvPr id="30722" name="Picture 2" descr="M:\Bilder systematisert etter tema\2015.1302\IMG_3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2016"/>
            <a:ext cx="4510596" cy="30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524808" y="148478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/>
              <a:t>MIDDAG</a:t>
            </a:r>
          </a:p>
          <a:p>
            <a:r>
              <a:rPr lang="nb-NO" sz="3600" dirty="0" smtClean="0"/>
              <a:t>SANG</a:t>
            </a:r>
          </a:p>
          <a:p>
            <a:r>
              <a:rPr lang="nb-NO" sz="3600" dirty="0" smtClean="0"/>
              <a:t>BIBELFORTELLING</a:t>
            </a:r>
          </a:p>
          <a:p>
            <a:r>
              <a:rPr lang="nb-NO" sz="3600" dirty="0" smtClean="0"/>
              <a:t>KNØTTESANG</a:t>
            </a:r>
          </a:p>
          <a:p>
            <a:r>
              <a:rPr lang="nb-NO" sz="3600" dirty="0" smtClean="0"/>
              <a:t>FIREFEMKLUBB</a:t>
            </a:r>
          </a:p>
          <a:p>
            <a:r>
              <a:rPr lang="nb-NO" sz="3600" dirty="0" smtClean="0"/>
              <a:t>KOR</a:t>
            </a:r>
          </a:p>
          <a:p>
            <a:r>
              <a:rPr lang="nb-NO" sz="3600" dirty="0" smtClean="0"/>
              <a:t>KAFFE/VAFLER</a:t>
            </a:r>
            <a:endParaRPr lang="nb-NO" sz="3600" dirty="0"/>
          </a:p>
        </p:txBody>
      </p:sp>
      <p:pic>
        <p:nvPicPr>
          <p:cNvPr id="5" name="Picture 2" descr="M:\Bilder systematisert etter tema\2015\2016,2805\IMG_38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14300" b="14895"/>
          <a:stretch/>
        </p:blipFill>
        <p:spPr bwMode="auto">
          <a:xfrm>
            <a:off x="1429870" y="3861048"/>
            <a:ext cx="3944868" cy="28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Firefemklubben</a:t>
            </a:r>
            <a:r>
              <a:rPr lang="nb-NO" dirty="0" smtClean="0"/>
              <a:t> selger lodder for </a:t>
            </a:r>
            <a:r>
              <a:rPr lang="nb-NO" dirty="0" err="1" smtClean="0"/>
              <a:t>Misjonprosjektet</a:t>
            </a:r>
            <a:r>
              <a:rPr lang="nb-NO" dirty="0" smtClean="0"/>
              <a:t> vårt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1" y="1402196"/>
            <a:ext cx="8432079" cy="5621387"/>
          </a:xfrm>
        </p:spPr>
      </p:pic>
    </p:spTree>
    <p:extLst>
      <p:ext uri="{BB962C8B-B14F-4D97-AF65-F5344CB8AC3E}">
        <p14:creationId xmlns:p14="http://schemas.microsoft.com/office/powerpoint/2010/main" val="4101395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Pustsamlinger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5663246"/>
          </a:xfrm>
        </p:spPr>
      </p:pic>
    </p:spTree>
    <p:extLst>
      <p:ext uri="{BB962C8B-B14F-4D97-AF65-F5344CB8AC3E}">
        <p14:creationId xmlns:p14="http://schemas.microsoft.com/office/powerpoint/2010/main" val="2019093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88640"/>
            <a:ext cx="92525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sz="3600" dirty="0" smtClean="0"/>
              <a:t>Staben besøker Engelsrud barnehage 10 – 12 x pr år.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800" dirty="0" smtClean="0"/>
              <a:t>Her har 4 og 5 åringene laget flott bilde til å ha på veggen hjemme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268760"/>
            <a:ext cx="8216056" cy="5477370"/>
          </a:xfrm>
        </p:spPr>
      </p:pic>
    </p:spTree>
    <p:extLst>
      <p:ext uri="{BB962C8B-B14F-4D97-AF65-F5344CB8AC3E}">
        <p14:creationId xmlns:p14="http://schemas.microsoft.com/office/powerpoint/2010/main" val="2632026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Trofast medarbeider</a:t>
            </a:r>
            <a:br>
              <a:rPr lang="nb-NO" dirty="0" smtClean="0"/>
            </a:br>
            <a:r>
              <a:rPr lang="nb-NO" dirty="0" smtClean="0"/>
              <a:t>Randi Holth</a:t>
            </a:r>
            <a:br>
              <a:rPr lang="nb-NO" dirty="0" smtClean="0"/>
            </a:br>
            <a:r>
              <a:rPr lang="nb-NO" dirty="0" smtClean="0"/>
              <a:t>har jobbet en mannsalder i Engelsrud barnehage.</a:t>
            </a:r>
            <a:br>
              <a:rPr lang="nb-NO" dirty="0" smtClean="0"/>
            </a:br>
            <a:r>
              <a:rPr lang="nb-NO" dirty="0" smtClean="0"/>
              <a:t>Vi fikk være med og feire!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841" y="676499"/>
            <a:ext cx="7064572" cy="5298429"/>
          </a:xfrm>
        </p:spPr>
      </p:pic>
    </p:spTree>
    <p:extLst>
      <p:ext uri="{BB962C8B-B14F-4D97-AF65-F5344CB8AC3E}">
        <p14:creationId xmlns:p14="http://schemas.microsoft.com/office/powerpoint/2010/main" val="257560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Det jobbes med planene for underetasjen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0916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God stemning!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34839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50" t="14414" r="40375" b="301"/>
          <a:stretch/>
        </p:blipFill>
        <p:spPr>
          <a:xfrm>
            <a:off x="1763688" y="51479"/>
            <a:ext cx="5328592" cy="68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93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b-NO" dirty="0" smtClean="0"/>
              <a:t>LYS VÅKEN 2016</a:t>
            </a:r>
            <a:br>
              <a:rPr lang="nb-NO" dirty="0" smtClean="0"/>
            </a:br>
            <a:r>
              <a:rPr lang="nb-NO" sz="2800" dirty="0"/>
              <a:t>1</a:t>
            </a:r>
            <a:r>
              <a:rPr lang="nb-NO" sz="2800" dirty="0" smtClean="0"/>
              <a:t>0 – 12 ÅRINGER OVERNATTET I KIRKEN!</a:t>
            </a:r>
            <a:br>
              <a:rPr lang="nb-NO" sz="2800" dirty="0" smtClean="0"/>
            </a:br>
            <a:r>
              <a:rPr lang="nb-NO" sz="2800" dirty="0" smtClean="0"/>
              <a:t>Ungdomsledere forbereder storinnrykk!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02" y="1628800"/>
            <a:ext cx="7416824" cy="494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35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9981"/>
            <a:ext cx="8229600" cy="5486401"/>
          </a:xfrm>
        </p:spPr>
      </p:pic>
    </p:spTree>
    <p:extLst>
      <p:ext uri="{BB962C8B-B14F-4D97-AF65-F5344CB8AC3E}">
        <p14:creationId xmlns:p14="http://schemas.microsoft.com/office/powerpoint/2010/main" val="1028316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4477792" cy="298519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16986"/>
          <a:stretch/>
        </p:blipFill>
        <p:spPr>
          <a:xfrm rot="16200000">
            <a:off x="4170686" y="1866527"/>
            <a:ext cx="5040559" cy="452596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39552" y="4431590"/>
            <a:ext cx="357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Mye action på et døgn!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91572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4638"/>
            <a:ext cx="9144000" cy="6096000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26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219716" cy="6146478"/>
          </a:xfrm>
        </p:spPr>
      </p:pic>
    </p:spTree>
    <p:extLst>
      <p:ext uri="{BB962C8B-B14F-4D97-AF65-F5344CB8AC3E}">
        <p14:creationId xmlns:p14="http://schemas.microsoft.com/office/powerpoint/2010/main" val="775689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nb-NO" dirty="0" smtClean="0"/>
              <a:t>Dag forteller på myldredag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9981"/>
            <a:ext cx="8147248" cy="5431499"/>
          </a:xfrm>
        </p:spPr>
      </p:pic>
    </p:spTree>
    <p:extLst>
      <p:ext uri="{BB962C8B-B14F-4D97-AF65-F5344CB8AC3E}">
        <p14:creationId xmlns:p14="http://schemas.microsoft.com/office/powerpoint/2010/main" val="488352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smtClean="0"/>
              <a:t>Store korjenter synger på Asker kulturhus</a:t>
            </a:r>
            <a:endParaRPr lang="nb-NO" sz="36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187370"/>
            <a:ext cx="7560840" cy="5670630"/>
          </a:xfrm>
        </p:spPr>
      </p:pic>
    </p:spTree>
    <p:extLst>
      <p:ext uri="{BB962C8B-B14F-4D97-AF65-F5344CB8AC3E}">
        <p14:creationId xmlns:p14="http://schemas.microsoft.com/office/powerpoint/2010/main" val="3134047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Barnehagene på besøk i kirken før jul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6788944" cy="4525963"/>
          </a:xfrm>
        </p:spPr>
      </p:pic>
      <p:sp>
        <p:nvSpPr>
          <p:cNvPr id="5" name="TekstSylinder 4"/>
          <p:cNvSpPr txBox="1"/>
          <p:nvPr/>
        </p:nvSpPr>
        <p:spPr>
          <a:xfrm>
            <a:off x="7236296" y="2492896"/>
            <a:ext cx="1765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Innskriving</a:t>
            </a:r>
          </a:p>
          <a:p>
            <a:r>
              <a:rPr lang="nb-NO" sz="2800" dirty="0" smtClean="0"/>
              <a:t>i manntall.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105567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22567" y="1361731"/>
            <a:ext cx="6372711" cy="4248473"/>
          </a:xfrm>
        </p:spPr>
      </p:pic>
      <p:sp>
        <p:nvSpPr>
          <p:cNvPr id="5" name="TekstSylinder 4"/>
          <p:cNvSpPr txBox="1"/>
          <p:nvPr/>
        </p:nvSpPr>
        <p:spPr>
          <a:xfrm>
            <a:off x="5364088" y="1700808"/>
            <a:ext cx="30846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Etter samlingen </a:t>
            </a:r>
            <a:br>
              <a:rPr lang="nb-NO" sz="2800" b="1" dirty="0" smtClean="0"/>
            </a:br>
            <a:r>
              <a:rPr lang="nb-NO" sz="2800" b="1" dirty="0" smtClean="0"/>
              <a:t>i kirkerommet får </a:t>
            </a:r>
            <a:br>
              <a:rPr lang="nb-NO" sz="2800" b="1" dirty="0" smtClean="0"/>
            </a:br>
            <a:r>
              <a:rPr lang="nb-NO" sz="2800" b="1" dirty="0" smtClean="0"/>
              <a:t>barna pepperkaker</a:t>
            </a:r>
          </a:p>
          <a:p>
            <a:r>
              <a:rPr lang="nb-NO" sz="2800" b="1" dirty="0" smtClean="0"/>
              <a:t>av Engelen Gabriel.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173298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8429"/>
            <a:ext cx="6572921" cy="4381947"/>
          </a:xfrm>
        </p:spPr>
      </p:pic>
      <p:sp>
        <p:nvSpPr>
          <p:cNvPr id="5" name="TekstSylinder 4"/>
          <p:cNvSpPr txBox="1"/>
          <p:nvPr/>
        </p:nvSpPr>
        <p:spPr>
          <a:xfrm>
            <a:off x="6896449" y="2470622"/>
            <a:ext cx="2458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Den tradisjonelle tegne</a:t>
            </a:r>
            <a:br>
              <a:rPr lang="nb-NO" sz="2800" dirty="0" smtClean="0"/>
            </a:br>
            <a:r>
              <a:rPr lang="nb-NO" sz="2800" dirty="0" smtClean="0"/>
              <a:t>konkurransen.</a:t>
            </a:r>
            <a:br>
              <a:rPr lang="nb-NO" sz="2800" dirty="0" smtClean="0"/>
            </a:br>
            <a:r>
              <a:rPr lang="nb-NO" sz="2800" dirty="0" smtClean="0"/>
              <a:t>Alltid suksess!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9798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0" y="1421830"/>
            <a:ext cx="4717774" cy="3145183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029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Myldreavslutning des. 2016</a:t>
            </a:r>
            <a:r>
              <a:rPr lang="nb-NO" sz="3100" dirty="0" smtClean="0"/>
              <a:t/>
            </a:r>
            <a:br>
              <a:rPr lang="nb-NO" sz="3100" dirty="0" smtClean="0"/>
            </a:br>
            <a:r>
              <a:rPr lang="nb-NO" sz="3100" dirty="0" smtClean="0"/>
              <a:t>Knøttene i aksjon under ledelse av Mari </a:t>
            </a:r>
            <a:r>
              <a:rPr lang="nb-NO" sz="3100" dirty="0"/>
              <a:t>E</a:t>
            </a:r>
            <a:r>
              <a:rPr lang="nb-NO" sz="3100" dirty="0" smtClean="0"/>
              <a:t>lise</a:t>
            </a:r>
            <a:endParaRPr lang="nb-NO" sz="31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5076056" cy="33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84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Firefemklubben</a:t>
            </a:r>
            <a:r>
              <a:rPr lang="nb-NO" dirty="0" smtClean="0"/>
              <a:t>. </a:t>
            </a:r>
            <a:br>
              <a:rPr lang="nb-NO" dirty="0" smtClean="0"/>
            </a:br>
            <a:r>
              <a:rPr lang="nb-NO" sz="3100" dirty="0" smtClean="0"/>
              <a:t>Sara Agdestein leder</a:t>
            </a:r>
            <a:endParaRPr lang="nb-NO" sz="31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90509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/>
              <a:t>Lystenning avslutter hver myldreavslutning</a:t>
            </a:r>
            <a:endParaRPr lang="nb-NO" sz="36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8" y="1556792"/>
            <a:ext cx="7588523" cy="5059016"/>
          </a:xfrm>
        </p:spPr>
      </p:pic>
    </p:spTree>
    <p:extLst>
      <p:ext uri="{BB962C8B-B14F-4D97-AF65-F5344CB8AC3E}">
        <p14:creationId xmlns:p14="http://schemas.microsoft.com/office/powerpoint/2010/main" val="3147338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Advent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4670236" y="2492896"/>
            <a:ext cx="4473763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dirty="0" smtClean="0"/>
              <a:t>GUDSTJENESTER</a:t>
            </a:r>
          </a:p>
          <a:p>
            <a:pPr algn="l"/>
            <a:r>
              <a:rPr lang="nb-NO" sz="3200" dirty="0" smtClean="0"/>
              <a:t>SKOLENE PÅ BESØK</a:t>
            </a:r>
          </a:p>
          <a:p>
            <a:pPr algn="l"/>
            <a:r>
              <a:rPr lang="nb-NO" sz="3200" dirty="0" smtClean="0"/>
              <a:t>BARNEHAGENE PÅ BESØK</a:t>
            </a:r>
          </a:p>
          <a:p>
            <a:pPr algn="l"/>
            <a:r>
              <a:rPr lang="nb-NO" sz="3200" dirty="0" smtClean="0"/>
              <a:t>AVSLUTNINGER</a:t>
            </a:r>
          </a:p>
          <a:p>
            <a:pPr algn="l"/>
            <a:r>
              <a:rPr lang="nb-NO" sz="3200" dirty="0" smtClean="0"/>
              <a:t>JULEKONSERTER</a:t>
            </a:r>
            <a:endParaRPr lang="nb-NO" sz="3600" dirty="0"/>
          </a:p>
          <a:p>
            <a:pPr algn="l"/>
            <a:r>
              <a:rPr lang="nb-NO" sz="3200" dirty="0"/>
              <a:t>JULEGUDSTJENESTE</a:t>
            </a:r>
          </a:p>
          <a:p>
            <a:pPr algn="l"/>
            <a:r>
              <a:rPr lang="nb-NO" sz="3200" dirty="0"/>
              <a:t>HØYTIDSGUDSTJENESTE</a:t>
            </a:r>
          </a:p>
          <a:p>
            <a:endParaRPr lang="nb-NO" sz="3600" dirty="0" smtClean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562733" cy="3041822"/>
          </a:xfrm>
        </p:spPr>
      </p:pic>
    </p:spTree>
    <p:extLst>
      <p:ext uri="{BB962C8B-B14F-4D97-AF65-F5344CB8AC3E}">
        <p14:creationId xmlns:p14="http://schemas.microsoft.com/office/powerpoint/2010/main" val="32009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Supersøndag advent med juleverksted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8075240" cy="5383494"/>
          </a:xfrm>
        </p:spPr>
      </p:pic>
    </p:spTree>
    <p:extLst>
      <p:ext uri="{BB962C8B-B14F-4D97-AF65-F5344CB8AC3E}">
        <p14:creationId xmlns:p14="http://schemas.microsoft.com/office/powerpoint/2010/main" val="4192795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7" y="1221200"/>
            <a:ext cx="3096344" cy="489854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25" y="1221200"/>
            <a:ext cx="5551704" cy="3672438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Skolene på besøk</a:t>
            </a:r>
            <a:br>
              <a:rPr lang="nb-NO" dirty="0" smtClean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2022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K</a:t>
            </a:r>
            <a:r>
              <a:rPr lang="nb-NO" sz="3100" dirty="0" smtClean="0"/>
              <a:t>oret </a:t>
            </a:r>
            <a:r>
              <a:rPr lang="nb-NO" sz="3100" dirty="0" smtClean="0"/>
              <a:t>baker </a:t>
            </a:r>
            <a:r>
              <a:rPr lang="nb-NO" sz="3100" dirty="0" smtClean="0"/>
              <a:t>lussekatter i hjemmene </a:t>
            </a:r>
            <a:r>
              <a:rPr lang="nb-NO" sz="3100" dirty="0" smtClean="0"/>
              <a:t/>
            </a:r>
            <a:br>
              <a:rPr lang="nb-NO" sz="3100" dirty="0" smtClean="0"/>
            </a:br>
            <a:r>
              <a:rPr lang="nb-NO" sz="3100" dirty="0" smtClean="0"/>
              <a:t>til </a:t>
            </a:r>
            <a:r>
              <a:rPr lang="nb-NO" sz="3100" dirty="0" smtClean="0"/>
              <a:t>Luciafeiring på Asker bibliotek</a:t>
            </a:r>
            <a:endParaRPr lang="nb-NO" sz="31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41" y="1386861"/>
            <a:ext cx="9364541" cy="5257800"/>
          </a:xfrm>
        </p:spPr>
      </p:pic>
    </p:spTree>
    <p:extLst>
      <p:ext uri="{BB962C8B-B14F-4D97-AF65-F5344CB8AC3E}">
        <p14:creationId xmlns:p14="http://schemas.microsoft.com/office/powerpoint/2010/main" val="3745458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Frivillige kjøper inn lys og pynter treet</a:t>
            </a:r>
            <a:br>
              <a:rPr lang="nb-NO" dirty="0"/>
            </a:b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8003232" cy="5335488"/>
          </a:xfrm>
        </p:spPr>
      </p:pic>
    </p:spTree>
    <p:extLst>
      <p:ext uri="{BB962C8B-B14F-4D97-AF65-F5344CB8AC3E}">
        <p14:creationId xmlns:p14="http://schemas.microsoft.com/office/powerpoint/2010/main" val="3672617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Vox</a:t>
            </a:r>
            <a:r>
              <a:rPr lang="nb-NO" dirty="0" smtClean="0"/>
              <a:t> </a:t>
            </a:r>
            <a:r>
              <a:rPr lang="nb-NO" dirty="0" err="1" smtClean="0"/>
              <a:t>cordis</a:t>
            </a:r>
            <a:r>
              <a:rPr lang="nb-NO" dirty="0" smtClean="0"/>
              <a:t> og barnekoret har fantastisk konsert sammen!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9" y="1417638"/>
            <a:ext cx="8109019" cy="5404693"/>
          </a:xfrm>
        </p:spPr>
      </p:pic>
    </p:spTree>
    <p:extLst>
      <p:ext uri="{BB962C8B-B14F-4D97-AF65-F5344CB8AC3E}">
        <p14:creationId xmlns:p14="http://schemas.microsoft.com/office/powerpoint/2010/main" val="732372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b-NO" dirty="0" smtClean="0"/>
              <a:t>Luciakor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6138"/>
            <a:ext cx="8681245" cy="5786084"/>
          </a:xfrm>
        </p:spPr>
      </p:pic>
    </p:spTree>
    <p:extLst>
      <p:ext uri="{BB962C8B-B14F-4D97-AF65-F5344CB8AC3E}">
        <p14:creationId xmlns:p14="http://schemas.microsoft.com/office/powerpoint/2010/main" val="58839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7071257" y="2132856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Staben </a:t>
            </a:r>
            <a:br>
              <a:rPr lang="nb-NO" sz="2800" dirty="0" smtClean="0"/>
            </a:br>
            <a:r>
              <a:rPr lang="nb-NO" sz="2800" dirty="0" smtClean="0"/>
              <a:t>gjør ting </a:t>
            </a:r>
            <a:br>
              <a:rPr lang="nb-NO" sz="2800" dirty="0" smtClean="0"/>
            </a:br>
            <a:r>
              <a:rPr lang="nb-NO" sz="2800" dirty="0" smtClean="0"/>
              <a:t>de ikke kan!!!</a:t>
            </a:r>
            <a:br>
              <a:rPr lang="nb-NO" sz="2800" dirty="0" smtClean="0"/>
            </a:br>
            <a:r>
              <a:rPr lang="nb-NO" sz="2800" dirty="0" smtClean="0"/>
              <a:t>Mime</a:t>
            </a:r>
            <a:br>
              <a:rPr lang="nb-NO" sz="2800" dirty="0" smtClean="0"/>
            </a:br>
            <a:r>
              <a:rPr lang="nb-NO" sz="2800" dirty="0" smtClean="0"/>
              <a:t>konkurranse!</a:t>
            </a:r>
            <a:endParaRPr lang="nb-NO" sz="2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2" y="1556792"/>
            <a:ext cx="678894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227949" cy="6150464"/>
          </a:xfrm>
        </p:spPr>
      </p:pic>
    </p:spTree>
    <p:extLst>
      <p:ext uri="{BB962C8B-B14F-4D97-AF65-F5344CB8AC3E}">
        <p14:creationId xmlns:p14="http://schemas.microsoft.com/office/powerpoint/2010/main" val="2600443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Vox</a:t>
            </a:r>
            <a:r>
              <a:rPr lang="nb-NO" dirty="0" smtClean="0"/>
              <a:t> </a:t>
            </a:r>
            <a:r>
              <a:rPr lang="nb-NO" dirty="0" err="1" smtClean="0"/>
              <a:t>cordis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23533"/>
            <a:ext cx="8280920" cy="5519265"/>
          </a:xfrm>
        </p:spPr>
      </p:pic>
    </p:spTree>
    <p:extLst>
      <p:ext uri="{BB962C8B-B14F-4D97-AF65-F5344CB8AC3E}">
        <p14:creationId xmlns:p14="http://schemas.microsoft.com/office/powerpoint/2010/main" val="1605359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04" y="476672"/>
            <a:ext cx="9324608" cy="6221262"/>
          </a:xfrm>
        </p:spPr>
      </p:pic>
    </p:spTree>
    <p:extLst>
      <p:ext uri="{BB962C8B-B14F-4D97-AF65-F5344CB8AC3E}">
        <p14:creationId xmlns:p14="http://schemas.microsoft.com/office/powerpoint/2010/main" val="2481522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Julemarked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9981"/>
            <a:ext cx="8435280" cy="5623521"/>
          </a:xfrm>
        </p:spPr>
      </p:pic>
    </p:spTree>
    <p:extLst>
      <p:ext uri="{BB962C8B-B14F-4D97-AF65-F5344CB8AC3E}">
        <p14:creationId xmlns:p14="http://schemas.microsoft.com/office/powerpoint/2010/main" val="40047155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HELLIGTREKONGERSFEST 8. januar</a:t>
            </a:r>
            <a:endParaRPr lang="nb-NO" sz="4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4" y="1124744"/>
            <a:ext cx="8028384" cy="5356438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45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712793" cy="5813067"/>
          </a:xfrm>
        </p:spPr>
      </p:pic>
    </p:spTree>
    <p:extLst>
      <p:ext uri="{BB962C8B-B14F-4D97-AF65-F5344CB8AC3E}">
        <p14:creationId xmlns:p14="http://schemas.microsoft.com/office/powerpoint/2010/main" val="3174946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6" y="404664"/>
            <a:ext cx="8758888" cy="5843821"/>
          </a:xfrm>
        </p:spPr>
      </p:pic>
    </p:spTree>
    <p:extLst>
      <p:ext uri="{BB962C8B-B14F-4D97-AF65-F5344CB8AC3E}">
        <p14:creationId xmlns:p14="http://schemas.microsoft.com/office/powerpoint/2010/main" val="24727125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8" y="1600200"/>
            <a:ext cx="6783644" cy="452596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80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0" y="476672"/>
            <a:ext cx="8820720" cy="5885075"/>
          </a:xfrm>
        </p:spPr>
      </p:pic>
    </p:spTree>
    <p:extLst>
      <p:ext uri="{BB962C8B-B14F-4D97-AF65-F5344CB8AC3E}">
        <p14:creationId xmlns:p14="http://schemas.microsoft.com/office/powerpoint/2010/main" val="28763862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 smtClean="0"/>
              <a:t>Nytt år, og nye barn kommer inn i vår verdensvide kirke og inn i vår menighet</a:t>
            </a:r>
            <a:endParaRPr lang="nb-NO" sz="36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7" y="1417638"/>
            <a:ext cx="7590526" cy="5064305"/>
          </a:xfrm>
        </p:spPr>
      </p:pic>
    </p:spTree>
    <p:extLst>
      <p:ext uri="{BB962C8B-B14F-4D97-AF65-F5344CB8AC3E}">
        <p14:creationId xmlns:p14="http://schemas.microsoft.com/office/powerpoint/2010/main" val="298887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sz="2800" b="1" dirty="0" smtClean="0"/>
              <a:t>Intervju med Kari og Øystein</a:t>
            </a:r>
            <a:endParaRPr lang="nb-NO" sz="2800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823"/>
            <a:ext cx="8219008" cy="5479339"/>
          </a:xfrm>
        </p:spPr>
      </p:pic>
    </p:spTree>
    <p:extLst>
      <p:ext uri="{BB962C8B-B14F-4D97-AF65-F5344CB8AC3E}">
        <p14:creationId xmlns:p14="http://schemas.microsoft.com/office/powerpoint/2010/main" val="40510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4368562" cy="6547730"/>
          </a:xfrm>
        </p:spPr>
      </p:pic>
    </p:spTree>
    <p:extLst>
      <p:ext uri="{BB962C8B-B14F-4D97-AF65-F5344CB8AC3E}">
        <p14:creationId xmlns:p14="http://schemas.microsoft.com/office/powerpoint/2010/main" val="23804253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 smtClean="0"/>
              <a:t>Fadderoppdrag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Fadderne får i oppdrag å gå til dåpsbarnet på 1., 2 og 3 års dåpsdag med pakke fra Vardåsen menighet</a:t>
            </a:r>
            <a:endParaRPr lang="nb-NO" sz="2400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82618"/>
            <a:ext cx="6563072" cy="4375382"/>
          </a:xfrm>
        </p:spPr>
      </p:pic>
    </p:spTree>
    <p:extLst>
      <p:ext uri="{BB962C8B-B14F-4D97-AF65-F5344CB8AC3E}">
        <p14:creationId xmlns:p14="http://schemas.microsoft.com/office/powerpoint/2010/main" val="16164185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5517"/>
            <a:ext cx="8229600" cy="1143000"/>
          </a:xfrm>
        </p:spPr>
        <p:txBody>
          <a:bodyPr/>
          <a:lstStyle/>
          <a:p>
            <a:r>
              <a:rPr lang="nb-NO" dirty="0" smtClean="0"/>
              <a:t>Nytt orgel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0" y="820309"/>
            <a:ext cx="8824180" cy="5882787"/>
          </a:xfrm>
        </p:spPr>
      </p:pic>
    </p:spTree>
    <p:extLst>
      <p:ext uri="{BB962C8B-B14F-4D97-AF65-F5344CB8AC3E}">
        <p14:creationId xmlns:p14="http://schemas.microsoft.com/office/powerpoint/2010/main" val="2223384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Endelig i boks. Kontraktinngåelse!</a:t>
            </a:r>
            <a:br>
              <a:rPr lang="nb-NO" dirty="0" smtClean="0"/>
            </a:br>
            <a:r>
              <a:rPr lang="nb-NO" dirty="0" smtClean="0"/>
              <a:t>Orgelet skal innvies 18. mars 2018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/>
          <a:stretch/>
        </p:blipFill>
        <p:spPr>
          <a:xfrm>
            <a:off x="457200" y="1556792"/>
            <a:ext cx="8229600" cy="5049590"/>
          </a:xfrm>
        </p:spPr>
      </p:pic>
    </p:spTree>
    <p:extLst>
      <p:ext uri="{BB962C8B-B14F-4D97-AF65-F5344CB8AC3E}">
        <p14:creationId xmlns:p14="http://schemas.microsoft.com/office/powerpoint/2010/main" val="10785827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43046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/>
              <a:t>Supersøndag </a:t>
            </a:r>
            <a:r>
              <a:rPr lang="nb-NO" dirty="0" smtClean="0"/>
              <a:t>Bibel</a:t>
            </a:r>
            <a:br>
              <a:rPr lang="nb-NO" dirty="0" smtClean="0"/>
            </a:br>
            <a:r>
              <a:rPr lang="nb-NO" dirty="0" smtClean="0"/>
              <a:t>Hvem er disse bibelske personene?</a:t>
            </a:r>
            <a:br>
              <a:rPr lang="nb-NO" dirty="0" smtClean="0"/>
            </a:br>
            <a:endParaRPr lang="nb-NO" sz="31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7920880" cy="5280587"/>
          </a:xfrm>
        </p:spPr>
      </p:pic>
    </p:spTree>
    <p:extLst>
      <p:ext uri="{BB962C8B-B14F-4D97-AF65-F5344CB8AC3E}">
        <p14:creationId xmlns:p14="http://schemas.microsoft.com/office/powerpoint/2010/main" val="44353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b-NO" sz="2800" b="1" i="1" dirty="0" smtClean="0"/>
              <a:t>21. Mars er verdens Downs syndrom dag.</a:t>
            </a:r>
            <a:br>
              <a:rPr lang="nb-NO" sz="2800" b="1" i="1" dirty="0" smtClean="0"/>
            </a:br>
            <a:r>
              <a:rPr lang="nb-NO" sz="2800" b="1" i="1" dirty="0" smtClean="0"/>
              <a:t>Vi feirer mangfold på myldredag.</a:t>
            </a:r>
            <a:br>
              <a:rPr lang="nb-NO" sz="2800" b="1" i="1" dirty="0" smtClean="0"/>
            </a:br>
            <a:r>
              <a:rPr lang="nb-NO" sz="2800" b="1" i="1" dirty="0" smtClean="0"/>
              <a:t>Symbolet for denne dagen er å ha på to ulike sokker.</a:t>
            </a:r>
            <a:endParaRPr lang="nb-NO" sz="2800" b="1" i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1" y="1459533"/>
            <a:ext cx="8097699" cy="5398467"/>
          </a:xfrm>
        </p:spPr>
      </p:pic>
    </p:spTree>
    <p:extLst>
      <p:ext uri="{BB962C8B-B14F-4D97-AF65-F5344CB8AC3E}">
        <p14:creationId xmlns:p14="http://schemas.microsoft.com/office/powerpoint/2010/main" val="36764570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9" y="404664"/>
            <a:ext cx="8521071" cy="5680714"/>
          </a:xfrm>
        </p:spPr>
      </p:pic>
    </p:spTree>
    <p:extLst>
      <p:ext uri="{BB962C8B-B14F-4D97-AF65-F5344CB8AC3E}">
        <p14:creationId xmlns:p14="http://schemas.microsoft.com/office/powerpoint/2010/main" val="12878717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1"/>
          <a:stretch/>
        </p:blipFill>
        <p:spPr>
          <a:xfrm>
            <a:off x="4215405" y="188639"/>
            <a:ext cx="4572000" cy="240178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6" b="26657"/>
          <a:stretch/>
        </p:blipFill>
        <p:spPr>
          <a:xfrm rot="16200000">
            <a:off x="938949" y="1507095"/>
            <a:ext cx="4293095" cy="1656184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t="27675" r="638" b="9426"/>
          <a:stretch/>
        </p:blipFill>
        <p:spPr>
          <a:xfrm rot="16200000">
            <a:off x="-1030314" y="1435087"/>
            <a:ext cx="4293096" cy="180020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0"/>
          <a:stretch/>
        </p:blipFill>
        <p:spPr>
          <a:xfrm>
            <a:off x="4215405" y="2996952"/>
            <a:ext cx="4788024" cy="200553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35825" b="29919"/>
          <a:stretch/>
        </p:blipFill>
        <p:spPr>
          <a:xfrm>
            <a:off x="521288" y="5159558"/>
            <a:ext cx="1386415" cy="158181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0550" r="17713" b="9838"/>
          <a:stretch/>
        </p:blipFill>
        <p:spPr>
          <a:xfrm>
            <a:off x="2229594" y="5157192"/>
            <a:ext cx="3367989" cy="15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126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100" dirty="0" smtClean="0"/>
              <a:t>Jesper  har </a:t>
            </a:r>
            <a:r>
              <a:rPr lang="nb-NO" sz="3100" dirty="0" err="1" smtClean="0"/>
              <a:t>Down`s</a:t>
            </a:r>
            <a:r>
              <a:rPr lang="nb-NO" sz="3100" dirty="0" smtClean="0"/>
              <a:t> syndrom. </a:t>
            </a:r>
            <a:br>
              <a:rPr lang="nb-NO" sz="3100" dirty="0" smtClean="0"/>
            </a:br>
            <a:r>
              <a:rPr lang="nb-NO" sz="3100" dirty="0" smtClean="0"/>
              <a:t>Han fryder seg over sine fargerike </a:t>
            </a:r>
            <a:r>
              <a:rPr lang="nb-NO" sz="3200" dirty="0" smtClean="0"/>
              <a:t>sokker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-11517" r="853" b="21940"/>
          <a:stretch/>
        </p:blipFill>
        <p:spPr>
          <a:xfrm>
            <a:off x="179512" y="1124744"/>
            <a:ext cx="844256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9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Lørdagsklubben</a:t>
            </a:r>
            <a:br>
              <a:rPr lang="nb-NO" dirty="0" smtClean="0"/>
            </a:br>
            <a:r>
              <a:rPr lang="nb-NO" sz="3100" dirty="0" smtClean="0"/>
              <a:t>45 tilstede i </a:t>
            </a:r>
            <a:r>
              <a:rPr lang="nb-NO" sz="3100" dirty="0"/>
              <a:t>V</a:t>
            </a:r>
            <a:r>
              <a:rPr lang="nb-NO" sz="3100" dirty="0" smtClean="0"/>
              <a:t>ardåsen kirke med </a:t>
            </a:r>
            <a:r>
              <a:rPr lang="nb-NO" sz="3100" dirty="0" err="1" smtClean="0"/>
              <a:t>Bocca</a:t>
            </a:r>
            <a:r>
              <a:rPr lang="nb-NO" sz="3100" dirty="0" smtClean="0"/>
              <a:t>, ludo og gudstjeneste</a:t>
            </a:r>
            <a:endParaRPr lang="nb-NO" sz="31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38272"/>
            <a:ext cx="7488832" cy="4992555"/>
          </a:xfrm>
        </p:spPr>
      </p:pic>
    </p:spTree>
    <p:extLst>
      <p:ext uri="{BB962C8B-B14F-4D97-AF65-F5344CB8AC3E}">
        <p14:creationId xmlns:p14="http://schemas.microsoft.com/office/powerpoint/2010/main" val="228976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370892" y="53752"/>
            <a:ext cx="8229600" cy="1143000"/>
          </a:xfrm>
        </p:spPr>
        <p:txBody>
          <a:bodyPr/>
          <a:lstStyle/>
          <a:p>
            <a:r>
              <a:rPr lang="nb-NO" b="1" dirty="0" smtClean="0"/>
              <a:t>	Årets </a:t>
            </a:r>
            <a:r>
              <a:rPr lang="nb-NO" b="1" dirty="0" smtClean="0"/>
              <a:t>medarbeider 2016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21510"/>
          <a:stretch/>
        </p:blipFill>
        <p:spPr>
          <a:xfrm>
            <a:off x="251520" y="1196752"/>
            <a:ext cx="5400600" cy="5388051"/>
          </a:xfrm>
        </p:spPr>
      </p:pic>
      <p:sp>
        <p:nvSpPr>
          <p:cNvPr id="5" name="TekstSylinder 4"/>
          <p:cNvSpPr txBox="1"/>
          <p:nvPr/>
        </p:nvSpPr>
        <p:spPr>
          <a:xfrm>
            <a:off x="6012160" y="2204864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Anders Øya er høyt og lavt med ledninger, teknikk og gitar. </a:t>
            </a:r>
            <a:br>
              <a:rPr lang="nb-NO" sz="2800" b="1" dirty="0" smtClean="0"/>
            </a:br>
            <a:r>
              <a:rPr lang="nb-NO" sz="2800" b="1" dirty="0" smtClean="0"/>
              <a:t>En fortjent pris!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34332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Bocca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9"/>
          <a:stretch/>
        </p:blipFill>
        <p:spPr>
          <a:xfrm>
            <a:off x="91103" y="1417638"/>
            <a:ext cx="8961794" cy="5322168"/>
          </a:xfrm>
        </p:spPr>
      </p:pic>
    </p:spTree>
    <p:extLst>
      <p:ext uri="{BB962C8B-B14F-4D97-AF65-F5344CB8AC3E}">
        <p14:creationId xmlns:p14="http://schemas.microsoft.com/office/powerpoint/2010/main" val="5786198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2547" y="1170131"/>
            <a:ext cx="7020783" cy="4680521"/>
          </a:xfrm>
        </p:spPr>
      </p:pic>
      <p:sp>
        <p:nvSpPr>
          <p:cNvPr id="3" name="TekstSylinder 2"/>
          <p:cNvSpPr txBox="1"/>
          <p:nvPr/>
        </p:nvSpPr>
        <p:spPr>
          <a:xfrm>
            <a:off x="5940152" y="1417638"/>
            <a:ext cx="2746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/>
              <a:t>Dag sogneprest har nettopp lært seg et nytt spill!</a:t>
            </a: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13511900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b="1" dirty="0"/>
              <a:t>L</a:t>
            </a:r>
            <a:r>
              <a:rPr lang="nb-NO" sz="3200" b="1" dirty="0" smtClean="0"/>
              <a:t>ørdagsklubben avslutter med gudstjeneste</a:t>
            </a:r>
            <a:endParaRPr lang="nb-NO" sz="32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046138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TÅRNAGENTHELG</a:t>
            </a:r>
            <a:br>
              <a:rPr lang="nb-NO" dirty="0" smtClean="0"/>
            </a:br>
            <a:r>
              <a:rPr lang="nb-NO" sz="3600" dirty="0" smtClean="0"/>
              <a:t>7 - 9  ÅRINGER LØSTE MYSTERIER I KIRKEN</a:t>
            </a:r>
            <a:br>
              <a:rPr lang="nb-NO" sz="3600" dirty="0" smtClean="0"/>
            </a:br>
            <a:r>
              <a:rPr lang="nb-NO" sz="2800" dirty="0" smtClean="0"/>
              <a:t>Hva er nattverd? Hvorfor er det så mange farger på prestens klær?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7236296" cy="48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404664"/>
            <a:ext cx="8964488" cy="5976326"/>
          </a:xfrm>
        </p:spPr>
      </p:pic>
    </p:spTree>
    <p:extLst>
      <p:ext uri="{BB962C8B-B14F-4D97-AF65-F5344CB8AC3E}">
        <p14:creationId xmlns:p14="http://schemas.microsoft.com/office/powerpoint/2010/main" val="10698381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53231"/>
            <a:ext cx="9616268" cy="6410846"/>
          </a:xfrm>
        </p:spPr>
      </p:pic>
    </p:spTree>
    <p:extLst>
      <p:ext uri="{BB962C8B-B14F-4D97-AF65-F5344CB8AC3E}">
        <p14:creationId xmlns:p14="http://schemas.microsoft.com/office/powerpoint/2010/main" val="10162095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613067" cy="6408712"/>
          </a:xfrm>
        </p:spPr>
      </p:pic>
    </p:spTree>
    <p:extLst>
      <p:ext uri="{BB962C8B-B14F-4D97-AF65-F5344CB8AC3E}">
        <p14:creationId xmlns:p14="http://schemas.microsoft.com/office/powerpoint/2010/main" val="36456510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166159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Hva slags klær har presten i skapet sitt?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" t="-8678" r="470" b="23525"/>
          <a:stretch/>
        </p:blipFill>
        <p:spPr>
          <a:xfrm>
            <a:off x="-7667" y="737659"/>
            <a:ext cx="9180512" cy="5211621"/>
          </a:xfrm>
        </p:spPr>
      </p:pic>
    </p:spTree>
    <p:extLst>
      <p:ext uri="{BB962C8B-B14F-4D97-AF65-F5344CB8AC3E}">
        <p14:creationId xmlns:p14="http://schemas.microsoft.com/office/powerpoint/2010/main" val="12172970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252536" y="-139095"/>
            <a:ext cx="9299376" cy="1143000"/>
          </a:xfrm>
        </p:spPr>
        <p:txBody>
          <a:bodyPr>
            <a:normAutofit/>
          </a:bodyPr>
          <a:lstStyle/>
          <a:p>
            <a:r>
              <a:rPr lang="nb-NO" sz="2800" dirty="0" smtClean="0"/>
              <a:t>TÅRNAGENTENE LÆRER Å LØSE MYSTERIER AV POLITIET</a:t>
            </a:r>
            <a:endParaRPr lang="nb-NO" sz="2800" dirty="0"/>
          </a:p>
        </p:txBody>
      </p:sp>
      <p:pic>
        <p:nvPicPr>
          <p:cNvPr id="31746" name="Picture 2" descr="M:\Bilder systematisert etter tema\2015.1302\IMG_35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718152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16" y="4110446"/>
            <a:ext cx="3743655" cy="249577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Supersøndag påske</a:t>
            </a:r>
            <a:br>
              <a:rPr lang="nb-NO" dirty="0" smtClean="0"/>
            </a:br>
            <a:r>
              <a:rPr lang="nb-NO" sz="3100" dirty="0" smtClean="0"/>
              <a:t>Påskeverksted</a:t>
            </a:r>
            <a:endParaRPr lang="nb-NO" sz="31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700808"/>
            <a:ext cx="5076563" cy="3384376"/>
          </a:xfrm>
        </p:spPr>
      </p:pic>
    </p:spTree>
    <p:extLst>
      <p:ext uri="{BB962C8B-B14F-4D97-AF65-F5344CB8AC3E}">
        <p14:creationId xmlns:p14="http://schemas.microsoft.com/office/powerpoint/2010/main" val="190597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Årets medarbeider </a:t>
            </a:r>
            <a:r>
              <a:rPr lang="nb-NO" b="1" dirty="0" smtClean="0"/>
              <a:t>2017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297" y="2383127"/>
            <a:ext cx="4525963" cy="3017308"/>
          </a:xfrm>
        </p:spPr>
      </p:pic>
      <p:sp>
        <p:nvSpPr>
          <p:cNvPr id="5" name="TekstSylinder 4"/>
          <p:cNvSpPr txBox="1"/>
          <p:nvPr/>
        </p:nvSpPr>
        <p:spPr>
          <a:xfrm>
            <a:off x="4788024" y="2276872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Dagfinn Holte ordner det meste av praktiske ting.</a:t>
            </a:r>
          </a:p>
          <a:p>
            <a:r>
              <a:rPr lang="nb-NO" sz="2800" b="1" dirty="0" smtClean="0"/>
              <a:t>Dagfinn «</a:t>
            </a:r>
            <a:r>
              <a:rPr lang="nb-NO" sz="2800" b="1" dirty="0" err="1" smtClean="0"/>
              <a:t>handyman</a:t>
            </a:r>
            <a:r>
              <a:rPr lang="nb-NO" sz="2800" b="1" dirty="0" smtClean="0"/>
              <a:t>»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1867461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6058"/>
            <a:ext cx="6788944" cy="4525963"/>
          </a:xfrm>
        </p:spPr>
      </p:pic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17883"/>
            <a:ext cx="4752528" cy="31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66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KIRKENS NØDHJELP</a:t>
            </a:r>
            <a:endParaRPr lang="nb-NO" dirty="0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5292080" y="1340768"/>
            <a:ext cx="338437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KONFIRMANTENE SAMLET INN 51.249,- TIL VÅRT INTERNASJONALE DIAKONALE ARBEID.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420887"/>
            <a:ext cx="673257" cy="67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860032" cy="324002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0968"/>
            <a:ext cx="5004048" cy="3336032"/>
          </a:xfrm>
          <a:prstGeom prst="rect">
            <a:avLst/>
          </a:prstGeom>
        </p:spPr>
      </p:pic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4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Påske i kirken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69481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06997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 smtClean="0"/>
              <a:t>Barnekoret har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konsert </a:t>
            </a:r>
            <a:r>
              <a:rPr lang="nb-NO" dirty="0" smtClean="0"/>
              <a:t>med </a:t>
            </a:r>
            <a:br>
              <a:rPr lang="nb-NO" dirty="0" smtClean="0"/>
            </a:br>
            <a:r>
              <a:rPr lang="nb-NO" dirty="0" smtClean="0"/>
              <a:t>Dina fra </a:t>
            </a:r>
            <a:r>
              <a:rPr lang="nb-NO" dirty="0" err="1" smtClean="0"/>
              <a:t>MGPjr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9052"/>
            <a:ext cx="4104456" cy="6158188"/>
          </a:xfrm>
        </p:spPr>
      </p:pic>
    </p:spTree>
    <p:extLst>
      <p:ext uri="{BB962C8B-B14F-4D97-AF65-F5344CB8AC3E}">
        <p14:creationId xmlns:p14="http://schemas.microsoft.com/office/powerpoint/2010/main" val="30155638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14" y="1600200"/>
            <a:ext cx="3016572" cy="452596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972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Frivillige ordner opp!</a:t>
            </a:r>
            <a:br>
              <a:rPr lang="nb-NO" dirty="0" smtClean="0"/>
            </a:br>
            <a:r>
              <a:rPr lang="nb-NO" sz="2800" dirty="0" smtClean="0"/>
              <a:t>Prosjektoren trenger førstehjelp!      Vinduene  trenger </a:t>
            </a:r>
            <a:r>
              <a:rPr lang="nb-NO" sz="2800" dirty="0" err="1" smtClean="0"/>
              <a:t>vannbrett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638" y="2351752"/>
            <a:ext cx="5201817" cy="3467877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7078" y="2351751"/>
            <a:ext cx="5201818" cy="34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663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Drop</a:t>
            </a:r>
            <a:r>
              <a:rPr lang="nb-NO" dirty="0" smtClean="0"/>
              <a:t> in dåp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52" y="1393108"/>
            <a:ext cx="3377348" cy="5066023"/>
          </a:xfrm>
        </p:spPr>
      </p:pic>
      <p:sp>
        <p:nvSpPr>
          <p:cNvPr id="5" name="TekstSylinder 4"/>
          <p:cNvSpPr txBox="1"/>
          <p:nvPr/>
        </p:nvSpPr>
        <p:spPr>
          <a:xfrm>
            <a:off x="5220072" y="1417638"/>
            <a:ext cx="26642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Kirkene i Asker inviterte til </a:t>
            </a:r>
            <a:r>
              <a:rPr lang="nb-NO" sz="3200" dirty="0" err="1" smtClean="0"/>
              <a:t>drop</a:t>
            </a:r>
            <a:r>
              <a:rPr lang="nb-NO" sz="3200" dirty="0" smtClean="0"/>
              <a:t> in dåp i Asker kirke.</a:t>
            </a:r>
          </a:p>
          <a:p>
            <a:r>
              <a:rPr lang="nb-NO" sz="3200" dirty="0" smtClean="0"/>
              <a:t>8 barn og voksne benyttet seg av tilbudet.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0957141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4079"/>
            <a:ext cx="4644515" cy="3096344"/>
          </a:xfr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810827" y="307529"/>
            <a:ext cx="55223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BABYSANG 20 x PR. </a:t>
            </a:r>
            <a:r>
              <a:rPr lang="nb-NO" b="1" dirty="0" smtClean="0"/>
              <a:t>ÅR</a:t>
            </a:r>
            <a:br>
              <a:rPr lang="nb-NO" b="1" dirty="0" smtClean="0"/>
            </a:br>
            <a:r>
              <a:rPr lang="nb-NO" sz="2000" b="1" dirty="0" smtClean="0"/>
              <a:t>Her er deltagerne for </a:t>
            </a:r>
            <a:r>
              <a:rPr lang="nb-NO" sz="2000" b="1" dirty="0" smtClean="0"/>
              <a:t>skoleåret 2016/2017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04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08422" y="1367627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Vår 2017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424197" y="3059668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Høst 2016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59767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972" y="1468220"/>
            <a:ext cx="5949282" cy="3966187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0494" y="1468219"/>
            <a:ext cx="5949280" cy="396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72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52311" y="1412776"/>
            <a:ext cx="8229600" cy="1143000"/>
          </a:xfrm>
        </p:spPr>
        <p:txBody>
          <a:bodyPr/>
          <a:lstStyle/>
          <a:p>
            <a:r>
              <a:rPr lang="nb-NO" dirty="0" smtClean="0"/>
              <a:t>ASKERSPEIDERNE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" y="284002"/>
            <a:ext cx="4283968" cy="6437167"/>
          </a:xfrm>
        </p:spPr>
      </p:pic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23708"/>
            <a:ext cx="4622270" cy="3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</TotalTime>
  <Words>576</Words>
  <Application>Microsoft Office PowerPoint</Application>
  <PresentationFormat>Skjermfremvisning (4:3)</PresentationFormat>
  <Paragraphs>170</Paragraphs>
  <Slides>127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127</vt:i4>
      </vt:variant>
    </vt:vector>
  </HeadingPairs>
  <TitlesOfParts>
    <vt:vector size="131" baseType="lpstr">
      <vt:lpstr>Arial</vt:lpstr>
      <vt:lpstr>Calibri</vt:lpstr>
      <vt:lpstr>Wingdings</vt:lpstr>
      <vt:lpstr>Office-tema</vt:lpstr>
      <vt:lpstr>DET SKJER MYE FLOTT  I VÅR KIRKE!  HER KOMMER  ET KNIPPE BILDER  OG LITT INFO FRA SKOLEÅRET 2016/2017 </vt:lpstr>
      <vt:lpstr>SOMMER 2016 SOMMERFEST 2016  Vi er klare til å ta imot dere </vt:lpstr>
      <vt:lpstr>«Pust» var med på sommerfesten i fjor.      Hurra for Pust!</vt:lpstr>
      <vt:lpstr>God stemning!</vt:lpstr>
      <vt:lpstr>PowerPoint-presentasjon</vt:lpstr>
      <vt:lpstr>PowerPoint-presentasjon</vt:lpstr>
      <vt:lpstr>Intervju med Kari og Øystein</vt:lpstr>
      <vt:lpstr> Årets medarbeider 2016</vt:lpstr>
      <vt:lpstr>Årets medarbeider 2017</vt:lpstr>
      <vt:lpstr>Supersøndag sommer Lek etter gudstjenesten</vt:lpstr>
      <vt:lpstr>PowerPoint-presentasjon</vt:lpstr>
      <vt:lpstr>PowerPoint-presentasjon</vt:lpstr>
      <vt:lpstr>Frans av Assisi for 1. klasse</vt:lpstr>
      <vt:lpstr>Anne Helene  er hovedansvarlig for disse samlingene</vt:lpstr>
      <vt:lpstr>PowerPoint-presentasjon</vt:lpstr>
      <vt:lpstr>Jubilantfest 2016</vt:lpstr>
      <vt:lpstr>PowerPoint-presentasjon</vt:lpstr>
      <vt:lpstr>Noen av jubilantene  intervjues.</vt:lpstr>
      <vt:lpstr>Samar – en viktig støttespiller i mange sammenhenger</vt:lpstr>
      <vt:lpstr>Språkkafe på mandager.  Diplomutdeling</vt:lpstr>
      <vt:lpstr>Barnekoret i Tusenfryd. Overnatting i Langhus kirke og deltagelse på gudstjeneste</vt:lpstr>
      <vt:lpstr>Vox cordis på tur i Nice</vt:lpstr>
      <vt:lpstr>Juli – august Feriestemning og gudstjenester og………… </vt:lpstr>
      <vt:lpstr>…….forberedelser</vt:lpstr>
      <vt:lpstr>KONFIRMANTER OG UNGDOM</vt:lpstr>
      <vt:lpstr>PowerPoint-presentasjon</vt:lpstr>
      <vt:lpstr>HØSTSEMESTERET ER I GANG</vt:lpstr>
      <vt:lpstr>Barnekoret reiser rundt til skolene for å holde konsert og markedsføre koret</vt:lpstr>
      <vt:lpstr>TORSDAGSKAFFE OG TORSDAGSTREFF HVER TORSDAG GJENNOM HELE ÅRET</vt:lpstr>
      <vt:lpstr>Tid for god prat!</vt:lpstr>
      <vt:lpstr>PowerPoint-presentasjon</vt:lpstr>
      <vt:lpstr>BØNNESAMLINGER HVER ANNEN TORSDAG KL. 1100</vt:lpstr>
      <vt:lpstr>Konfirmasjon i september. </vt:lpstr>
      <vt:lpstr>MYLDREDAG 25 SAMLINGER I ÅRET</vt:lpstr>
      <vt:lpstr>Firefemklubben selger lodder for Misjonprosjektet vårt</vt:lpstr>
      <vt:lpstr>Pustsamlinger</vt:lpstr>
      <vt:lpstr>Staben besøker Engelsrud barnehage 10 – 12 x pr år. Her har 4 og 5 åringene laget flott bilde til å ha på veggen hjemme</vt:lpstr>
      <vt:lpstr>Trofast medarbeider Randi Holth har jobbet en mannsalder i Engelsrud barnehage. Vi fikk være med og feire!</vt:lpstr>
      <vt:lpstr>Det jobbes med planene for underetasjen</vt:lpstr>
      <vt:lpstr>PowerPoint-presentasjon</vt:lpstr>
      <vt:lpstr>LYS VÅKEN 2016 10 – 12 ÅRINGER OVERNATTET I KIRKEN! Ungdomsledere forbereder storinnrykk!</vt:lpstr>
      <vt:lpstr>PowerPoint-presentasjon</vt:lpstr>
      <vt:lpstr>PowerPoint-presentasjon</vt:lpstr>
      <vt:lpstr>PowerPoint-presentasjon</vt:lpstr>
      <vt:lpstr>PowerPoint-presentasjon</vt:lpstr>
      <vt:lpstr>Dag forteller på myldredag</vt:lpstr>
      <vt:lpstr>Store korjenter synger på Asker kulturhus</vt:lpstr>
      <vt:lpstr>Barnehagene på besøk i kirken før jul</vt:lpstr>
      <vt:lpstr>PowerPoint-presentasjon</vt:lpstr>
      <vt:lpstr>Myldreavslutning des. 2016 Knøttene i aksjon under ledelse av Mari Elise</vt:lpstr>
      <vt:lpstr>Firefemklubben.  Sara Agdestein leder</vt:lpstr>
      <vt:lpstr>Lystenning avslutter hver myldreavslutning</vt:lpstr>
      <vt:lpstr>Advent</vt:lpstr>
      <vt:lpstr>Supersøndag advent med juleverksted</vt:lpstr>
      <vt:lpstr>Skolene på besøk </vt:lpstr>
      <vt:lpstr>Koret baker lussekatter i hjemmene  til Luciafeiring på Asker bibliotek</vt:lpstr>
      <vt:lpstr>Frivillige kjøper inn lys og pynter treet </vt:lpstr>
      <vt:lpstr>Vox cordis og barnekoret har fantastisk konsert sammen!</vt:lpstr>
      <vt:lpstr>Luciakor</vt:lpstr>
      <vt:lpstr>PowerPoint-presentasjon</vt:lpstr>
      <vt:lpstr>Vox cordis</vt:lpstr>
      <vt:lpstr>PowerPoint-presentasjon</vt:lpstr>
      <vt:lpstr>Julemarked</vt:lpstr>
      <vt:lpstr>HELLIGTREKONGERSFEST 8. januar</vt:lpstr>
      <vt:lpstr>PowerPoint-presentasjon</vt:lpstr>
      <vt:lpstr>PowerPoint-presentasjon</vt:lpstr>
      <vt:lpstr>PowerPoint-presentasjon</vt:lpstr>
      <vt:lpstr>PowerPoint-presentasjon</vt:lpstr>
      <vt:lpstr>Nytt år, og nye barn kommer inn i vår verdensvide kirke og inn i vår menighet</vt:lpstr>
      <vt:lpstr>PowerPoint-presentasjon</vt:lpstr>
      <vt:lpstr>Fadderoppdrag Fadderne får i oppdrag å gå til dåpsbarnet på 1., 2 og 3 års dåpsdag med pakke fra Vardåsen menighet</vt:lpstr>
      <vt:lpstr>Nytt orgel</vt:lpstr>
      <vt:lpstr>Endelig i boks. Kontraktinngåelse! Orgelet skal innvies 18. mars 2018</vt:lpstr>
      <vt:lpstr>Supersøndag Bibel Hvem er disse bibelske personene? </vt:lpstr>
      <vt:lpstr>21. Mars er verdens Downs syndrom dag. Vi feirer mangfold på myldredag. Symbolet for denne dagen er å ha på to ulike sokker.</vt:lpstr>
      <vt:lpstr>PowerPoint-presentasjon</vt:lpstr>
      <vt:lpstr>PowerPoint-presentasjon</vt:lpstr>
      <vt:lpstr>Jesper  har Down`s syndrom.  Han fryder seg over sine fargerike sokker</vt:lpstr>
      <vt:lpstr>Lørdagsklubben 45 tilstede i Vardåsen kirke med Bocca, ludo og gudstjeneste</vt:lpstr>
      <vt:lpstr>Bocca</vt:lpstr>
      <vt:lpstr>PowerPoint-presentasjon</vt:lpstr>
      <vt:lpstr>Lørdagsklubben avslutter med gudstjeneste</vt:lpstr>
      <vt:lpstr>TÅRNAGENTHELG 7 - 9  ÅRINGER LØSTE MYSTERIER I KIRKEN Hva er nattverd? Hvorfor er det så mange farger på prestens klær?</vt:lpstr>
      <vt:lpstr>PowerPoint-presentasjon</vt:lpstr>
      <vt:lpstr>PowerPoint-presentasjon</vt:lpstr>
      <vt:lpstr>PowerPoint-presentasjon</vt:lpstr>
      <vt:lpstr>Hva slags klær har presten i skapet sitt?</vt:lpstr>
      <vt:lpstr>TÅRNAGENTENE LÆRER Å LØSE MYSTERIER AV POLITIET</vt:lpstr>
      <vt:lpstr>Supersøndag påske Påskeverksted</vt:lpstr>
      <vt:lpstr>PowerPoint-presentasjon</vt:lpstr>
      <vt:lpstr>KIRKENS NØDHJELP</vt:lpstr>
      <vt:lpstr>Påske i kirken</vt:lpstr>
      <vt:lpstr>Barnekoret har  konsert med  Dina fra MGPjr</vt:lpstr>
      <vt:lpstr>PowerPoint-presentasjon</vt:lpstr>
      <vt:lpstr>Frivillige ordner opp! Prosjektoren trenger førstehjelp!      Vinduene  trenger vannbrett</vt:lpstr>
      <vt:lpstr>Drop in dåp</vt:lpstr>
      <vt:lpstr>BABYSANG 20 x PR. ÅR Her er deltagerne for skoleåret 2016/2017</vt:lpstr>
      <vt:lpstr>PowerPoint-presentasjon</vt:lpstr>
      <vt:lpstr>ASKERSPEIDERNE</vt:lpstr>
      <vt:lpstr>Dugnad – stolene fornyes!</vt:lpstr>
      <vt:lpstr>Martin Luther 500 års jubileum</vt:lpstr>
      <vt:lpstr>Besøk fra Lunden kloster på torsdagstreff</vt:lpstr>
      <vt:lpstr>PowerPoint-presentasjon</vt:lpstr>
      <vt:lpstr>Noen av de trofaste på torsdagene</vt:lpstr>
      <vt:lpstr>Mange koser seg på torsdagskaffe!</vt:lpstr>
      <vt:lpstr>Stupsletta 21. mai Samarbeid med Askerspeiderne, Borgen oldis og turistforeningen</vt:lpstr>
      <vt:lpstr>Kjekke Askerspeidere</vt:lpstr>
      <vt:lpstr>PowerPoint-presentasjon</vt:lpstr>
      <vt:lpstr>Jubilantfest juni 2017</vt:lpstr>
      <vt:lpstr>PowerPoint-presentasjon</vt:lpstr>
      <vt:lpstr>PowerPoint-presentasjon</vt:lpstr>
      <vt:lpstr>    Frans av Assisi våren 2017 Hagaløkka og  Vardåsen skoler  på besøk</vt:lpstr>
      <vt:lpstr>Fortelling om dåp i Engelsrud barnehage</vt:lpstr>
      <vt:lpstr>Feiring av kirkens bursdag – pinsen i Engelsrud barnehage</vt:lpstr>
      <vt:lpstr>BRUKTMARKED  Hva skjer til høsten med det flotte bruktmarkedet vårt??? </vt:lpstr>
      <vt:lpstr>En trofast gjeng som har gjort og gjør en kjempejobb i bruktmarkedet!</vt:lpstr>
      <vt:lpstr>PowerPoint-presentasjon</vt:lpstr>
      <vt:lpstr>   Det har vært 700 gudstjenester  og 700 dåp i Vardåsen kirke siden kirken ble tatt i bruk i 2004  t.o.m. pinse 2017. Tall fra Kjell Martin Moksnes. </vt:lpstr>
      <vt:lpstr>SAMTALER</vt:lpstr>
      <vt:lpstr>SORGGRUPPE</vt:lpstr>
      <vt:lpstr>Kirkens feltarbeid    Et viktig arbeid for noen av de som sliter mest med livet sitt</vt:lpstr>
      <vt:lpstr>KIRKENS NØDHJELP VÅRT INTERNASJONALE DIAKONALE ARBEID ER TILSTEDE VED INTERNASJONALE KATASTROFER OG VED LANGSIKTIG ARBEID. I NEPAL ER VI TILSTEDE MED VANN OG LATRINER </vt:lpstr>
      <vt:lpstr>PowerPoint-presentasjon</vt:lpstr>
      <vt:lpstr>4 MENIGHETSBLAD TAKK TIL ALLE DERE SOM HJELPER TIL MED Å DELE UT BLADENE!</vt:lpstr>
      <vt:lpstr>OFFER 2016</vt:lpstr>
      <vt:lpstr>TAKK </vt:lpstr>
      <vt:lpstr>PowerPoint-presentasjon</vt:lpstr>
    </vt:vector>
  </TitlesOfParts>
  <Company>Asker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Jorunn Bottolfs</dc:creator>
  <cp:lastModifiedBy>Jorunn Bottolfs</cp:lastModifiedBy>
  <cp:revision>192</cp:revision>
  <dcterms:created xsi:type="dcterms:W3CDTF">2015-05-26T11:14:13Z</dcterms:created>
  <dcterms:modified xsi:type="dcterms:W3CDTF">2017-06-14T07:35:47Z</dcterms:modified>
</cp:coreProperties>
</file>